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74" r:id="rId2"/>
    <p:sldId id="375" r:id="rId3"/>
    <p:sldId id="376" r:id="rId4"/>
    <p:sldId id="335" r:id="rId5"/>
    <p:sldId id="338" r:id="rId6"/>
    <p:sldId id="339" r:id="rId7"/>
    <p:sldId id="349" r:id="rId8"/>
    <p:sldId id="352" r:id="rId9"/>
    <p:sldId id="353" r:id="rId10"/>
    <p:sldId id="275" r:id="rId11"/>
    <p:sldId id="278" r:id="rId12"/>
    <p:sldId id="279" r:id="rId13"/>
    <p:sldId id="342" r:id="rId14"/>
    <p:sldId id="348" r:id="rId15"/>
    <p:sldId id="345" r:id="rId16"/>
    <p:sldId id="346" r:id="rId17"/>
    <p:sldId id="359" r:id="rId18"/>
    <p:sldId id="360" r:id="rId19"/>
    <p:sldId id="363" r:id="rId20"/>
    <p:sldId id="364" r:id="rId21"/>
    <p:sldId id="370" r:id="rId22"/>
    <p:sldId id="371" r:id="rId23"/>
    <p:sldId id="367" r:id="rId24"/>
    <p:sldId id="373" r:id="rId25"/>
    <p:sldId id="291" r:id="rId26"/>
    <p:sldId id="355" r:id="rId27"/>
    <p:sldId id="358" r:id="rId28"/>
    <p:sldId id="290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0000"/>
    <a:srgbClr val="00FF99"/>
    <a:srgbClr val="CC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8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28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E965B-B9DC-534A-BF30-E5F2A1B40B34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3AD7D-DABB-E942-BA3F-BFE5AB8FE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58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26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8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18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rmal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70455" y="458073"/>
            <a:ext cx="11357112" cy="562527"/>
          </a:xfrm>
        </p:spPr>
        <p:txBody>
          <a:bodyPr>
            <a:noAutofit/>
          </a:bodyPr>
          <a:lstStyle>
            <a:lvl1pPr algn="ctr"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70455" y="968698"/>
            <a:ext cx="11357112" cy="43690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801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7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4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38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49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47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90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8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3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69A04-E429-4FDB-874A-300F5141E396}" type="datetimeFigureOut">
              <a:rPr lang="en-US" smtClean="0"/>
              <a:t>02/10/19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11543-17D5-4B1C-8721-E459723D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7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5" y="412208"/>
            <a:ext cx="1389072" cy="1419219"/>
          </a:xfrm>
          <a:prstGeom prst="rect">
            <a:avLst/>
          </a:prstGeom>
        </p:spPr>
      </p:pic>
      <p:sp>
        <p:nvSpPr>
          <p:cNvPr id="1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1181349" y="1845728"/>
            <a:ext cx="9678808" cy="2313078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PMB UNY TAHUN 2019</a:t>
            </a:r>
            <a:br>
              <a:rPr lang="en-US" sz="6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8800" b="1" dirty="0" smtClean="0">
                <a:solidFill>
                  <a:srgbClr val="002060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rPr>
              <a:t>DALAM ANGKA</a:t>
            </a:r>
            <a:endParaRPr lang="en-US" sz="4800" b="1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5545643"/>
            <a:ext cx="12364169" cy="1303073"/>
            <a:chOff x="0" y="5545643"/>
            <a:chExt cx="12364169" cy="1303073"/>
          </a:xfrm>
        </p:grpSpPr>
        <p:sp>
          <p:nvSpPr>
            <p:cNvPr id="15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Takwa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Mandiri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Cendekia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0"/>
            <a:ext cx="12202159" cy="720000"/>
            <a:chOff x="0" y="0"/>
            <a:chExt cx="12202159" cy="720000"/>
          </a:xfrm>
        </p:grpSpPr>
        <p:sp>
          <p:nvSpPr>
            <p:cNvPr id="14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4933" y="63792"/>
              <a:ext cx="32063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Unggul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Kreatif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Inovatif</a:t>
              </a:r>
              <a:endPara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12" descr="artplus_nature_naturalcity47_1024x68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350"/>
            <a:ext cx="4191000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83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5" y="412208"/>
            <a:ext cx="1389072" cy="1419219"/>
          </a:xfrm>
          <a:prstGeom prst="rect">
            <a:avLst/>
          </a:prstGeom>
        </p:spPr>
      </p:pic>
      <p:sp>
        <p:nvSpPr>
          <p:cNvPr id="1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1261675" y="1498182"/>
            <a:ext cx="9678808" cy="2377016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SELEKSI MANDIRI</a:t>
            </a:r>
            <a: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66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SKOR UTBK</a:t>
            </a:r>
            <a:endParaRPr lang="en-US" sz="3600" b="1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5545643"/>
            <a:ext cx="12364169" cy="1303073"/>
            <a:chOff x="0" y="5545643"/>
            <a:chExt cx="12364169" cy="1303073"/>
          </a:xfrm>
        </p:grpSpPr>
        <p:sp>
          <p:nvSpPr>
            <p:cNvPr id="15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0"/>
            <a:ext cx="12202159" cy="720000"/>
            <a:chOff x="0" y="0"/>
            <a:chExt cx="12202159" cy="720000"/>
          </a:xfrm>
        </p:grpSpPr>
        <p:sp>
          <p:nvSpPr>
            <p:cNvPr id="14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12" descr="artplus_nature_naturalcity47_1024x68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350"/>
            <a:ext cx="4191000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978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75" y="1175438"/>
            <a:ext cx="11357112" cy="562527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SELEKSI SKOR UTBK</a:t>
            </a:r>
            <a:endParaRPr lang="id-ID" sz="44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948466"/>
            <a:ext cx="12364169" cy="929746"/>
            <a:chOff x="0" y="5918970"/>
            <a:chExt cx="12364169" cy="929746"/>
          </a:xfrm>
          <a:solidFill>
            <a:schemeClr val="accent6">
              <a:lumMod val="50000"/>
            </a:schemeClr>
          </a:solidFill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chemeClr val="accent6">
              <a:lumMod val="50000"/>
            </a:schemeClr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Table 17">
            <a:extLst>
              <a:ext uri="{FF2B5EF4-FFF2-40B4-BE49-F238E27FC236}">
                <a16:creationId xmlns="" xmlns:a16="http://schemas.microsoft.com/office/drawing/2014/main" id="{BD4D09D1-C276-4A24-B87E-3FE2944DB1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301227"/>
              </p:ext>
            </p:extLst>
          </p:nvPr>
        </p:nvGraphicFramePr>
        <p:xfrm>
          <a:off x="812795" y="2478044"/>
          <a:ext cx="10519630" cy="2142069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11345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560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389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6716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7584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3846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66250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8916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Jenjang</a:t>
                      </a:r>
                      <a:endParaRPr lang="en-US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Animo</a:t>
                      </a:r>
                      <a:endParaRPr lang="en-US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Diterima</a:t>
                      </a:r>
                      <a:endParaRPr lang="en-US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Ratio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Keketatan</a:t>
                      </a:r>
                      <a:endParaRPr lang="en-US" sz="2000" b="1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Registrasi</a:t>
                      </a:r>
                      <a:endParaRPr lang="en-US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Tidak</a:t>
                      </a:r>
                      <a:r>
                        <a:rPr lang="en-ID" sz="2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Reg</a:t>
                      </a:r>
                      <a:endParaRPr lang="en-US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D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Tidak</a:t>
                      </a:r>
                      <a:r>
                        <a:rPr lang="en-ID" sz="2000" dirty="0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 </a:t>
                      </a:r>
                      <a:r>
                        <a:rPr lang="en-ID" sz="2000" dirty="0" err="1"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Reg</a:t>
                      </a:r>
                      <a:endParaRPr lang="en-US" sz="2000" dirty="0">
                        <a:effectLst/>
                        <a:latin typeface="Arial Unicode MS" panose="020B0604020202020204" pitchFamily="34" charset="-128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51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S1</a:t>
                      </a:r>
                      <a:endParaRPr lang="en-ID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65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615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25190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D-IV</a:t>
                      </a:r>
                      <a:endParaRPr lang="en-ID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6.009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</a:t>
                      </a:r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  <a:endParaRPr lang="en-ID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7" name="AutoShape 141" descr="g1"/>
          <p:cNvSpPr>
            <a:spLocks noChangeArrowheads="1"/>
          </p:cNvSpPr>
          <p:nvPr/>
        </p:nvSpPr>
        <p:spPr bwMode="gray">
          <a:xfrm>
            <a:off x="2466467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40" descr="g2"/>
          <p:cNvSpPr>
            <a:spLocks noChangeArrowheads="1"/>
          </p:cNvSpPr>
          <p:nvPr/>
        </p:nvSpPr>
        <p:spPr bwMode="gray">
          <a:xfrm>
            <a:off x="1313858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39" descr="g3"/>
          <p:cNvSpPr>
            <a:spLocks noChangeArrowheads="1"/>
          </p:cNvSpPr>
          <p:nvPr/>
        </p:nvSpPr>
        <p:spPr bwMode="gray">
          <a:xfrm>
            <a:off x="161249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7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33" y="940164"/>
            <a:ext cx="11357112" cy="562527"/>
          </a:xfrm>
        </p:spPr>
        <p:txBody>
          <a:bodyPr/>
          <a:lstStyle/>
          <a:p>
            <a:r>
              <a:rPr lang="en-US" sz="4000" b="1" dirty="0">
                <a:solidFill>
                  <a:schemeClr val="accent5">
                    <a:lumMod val="75000"/>
                  </a:schemeClr>
                </a:solidFill>
              </a:rPr>
              <a:t>5 PRODI 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</a:rPr>
              <a:t>KEKETATAN TERTINGGI SM SKOR UTBK</a:t>
            </a:r>
            <a:endParaRPr lang="id-ID" sz="40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575139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chemeClr val="accent6">
              <a:lumMod val="50000"/>
            </a:schemeClr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ounded Rectangle 32"/>
          <p:cNvSpPr/>
          <p:nvPr/>
        </p:nvSpPr>
        <p:spPr>
          <a:xfrm>
            <a:off x="6515390" y="3332336"/>
            <a:ext cx="958761" cy="6353500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8" name="Rounded Rectangle 32"/>
          <p:cNvSpPr/>
          <p:nvPr/>
        </p:nvSpPr>
        <p:spPr>
          <a:xfrm>
            <a:off x="6847941" y="4888177"/>
            <a:ext cx="626211" cy="479766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9" name="Rounded Rectangle 32"/>
          <p:cNvSpPr/>
          <p:nvPr/>
        </p:nvSpPr>
        <p:spPr>
          <a:xfrm flipH="1">
            <a:off x="4941109" y="2525233"/>
            <a:ext cx="1236715" cy="716060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0" name="Rounded Rectangle 32"/>
          <p:cNvSpPr/>
          <p:nvPr/>
        </p:nvSpPr>
        <p:spPr>
          <a:xfrm flipH="1">
            <a:off x="4915121" y="3936350"/>
            <a:ext cx="926585" cy="5749482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1" name="Rounded Rectangle 32"/>
          <p:cNvSpPr/>
          <p:nvPr/>
        </p:nvSpPr>
        <p:spPr>
          <a:xfrm flipH="1">
            <a:off x="4906323" y="5424429"/>
            <a:ext cx="599535" cy="426140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9" name="Oval 43"/>
          <p:cNvSpPr>
            <a:spLocks noChangeArrowheads="1"/>
          </p:cNvSpPr>
          <p:nvPr/>
        </p:nvSpPr>
        <p:spPr bwMode="auto">
          <a:xfrm rot="16200000">
            <a:off x="3941951" y="4902860"/>
            <a:ext cx="1041543" cy="1043139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 rot="16200000">
            <a:off x="3939951" y="3385721"/>
            <a:ext cx="1042339" cy="1043140"/>
            <a:chOff x="477838" y="2630488"/>
            <a:chExt cx="2062163" cy="2063750"/>
          </a:xfrm>
        </p:grpSpPr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77838" y="2630488"/>
              <a:ext cx="2062163" cy="2063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6" name="Freeform 41"/>
            <p:cNvSpPr>
              <a:spLocks noEditPoints="1"/>
            </p:cNvSpPr>
            <p:nvPr/>
          </p:nvSpPr>
          <p:spPr bwMode="auto">
            <a:xfrm rot="5400000">
              <a:off x="850900" y="3248025"/>
              <a:ext cx="1316039" cy="833436"/>
            </a:xfrm>
            <a:custGeom>
              <a:avLst/>
              <a:gdLst>
                <a:gd name="T0" fmla="*/ 190 w 226"/>
                <a:gd name="T1" fmla="*/ 1 h 143"/>
                <a:gd name="T2" fmla="*/ 39 w 226"/>
                <a:gd name="T3" fmla="*/ 0 h 143"/>
                <a:gd name="T4" fmla="*/ 0 w 226"/>
                <a:gd name="T5" fmla="*/ 112 h 143"/>
                <a:gd name="T6" fmla="*/ 3 w 226"/>
                <a:gd name="T7" fmla="*/ 115 h 143"/>
                <a:gd name="T8" fmla="*/ 95 w 226"/>
                <a:gd name="T9" fmla="*/ 138 h 143"/>
                <a:gd name="T10" fmla="*/ 53 w 226"/>
                <a:gd name="T11" fmla="*/ 141 h 143"/>
                <a:gd name="T12" fmla="*/ 97 w 226"/>
                <a:gd name="T13" fmla="*/ 143 h 143"/>
                <a:gd name="T14" fmla="*/ 99 w 226"/>
                <a:gd name="T15" fmla="*/ 115 h 143"/>
                <a:gd name="T16" fmla="*/ 127 w 226"/>
                <a:gd name="T17" fmla="*/ 141 h 143"/>
                <a:gd name="T18" fmla="*/ 171 w 226"/>
                <a:gd name="T19" fmla="*/ 143 h 143"/>
                <a:gd name="T20" fmla="*/ 171 w 226"/>
                <a:gd name="T21" fmla="*/ 138 h 143"/>
                <a:gd name="T22" fmla="*/ 132 w 226"/>
                <a:gd name="T23" fmla="*/ 115 h 143"/>
                <a:gd name="T24" fmla="*/ 226 w 226"/>
                <a:gd name="T25" fmla="*/ 112 h 143"/>
                <a:gd name="T26" fmla="*/ 205 w 226"/>
                <a:gd name="T27" fmla="*/ 63 h 143"/>
                <a:gd name="T28" fmla="*/ 144 w 226"/>
                <a:gd name="T29" fmla="*/ 32 h 143"/>
                <a:gd name="T30" fmla="*/ 205 w 226"/>
                <a:gd name="T31" fmla="*/ 63 h 143"/>
                <a:gd name="T32" fmla="*/ 194 w 226"/>
                <a:gd name="T33" fmla="*/ 27 h 143"/>
                <a:gd name="T34" fmla="*/ 141 w 226"/>
                <a:gd name="T35" fmla="*/ 4 h 143"/>
                <a:gd name="T36" fmla="*/ 90 w 226"/>
                <a:gd name="T37" fmla="*/ 4 h 143"/>
                <a:gd name="T38" fmla="*/ 138 w 226"/>
                <a:gd name="T39" fmla="*/ 27 h 143"/>
                <a:gd name="T40" fmla="*/ 90 w 226"/>
                <a:gd name="T41" fmla="*/ 4 h 143"/>
                <a:gd name="T42" fmla="*/ 142 w 226"/>
                <a:gd name="T43" fmla="*/ 63 h 143"/>
                <a:gd name="T44" fmla="*/ 87 w 226"/>
                <a:gd name="T45" fmla="*/ 32 h 143"/>
                <a:gd name="T46" fmla="*/ 40 w 226"/>
                <a:gd name="T47" fmla="*/ 4 h 143"/>
                <a:gd name="T48" fmla="*/ 83 w 226"/>
                <a:gd name="T49" fmla="*/ 27 h 143"/>
                <a:gd name="T50" fmla="*/ 40 w 226"/>
                <a:gd name="T51" fmla="*/ 4 h 143"/>
                <a:gd name="T52" fmla="*/ 83 w 226"/>
                <a:gd name="T53" fmla="*/ 32 h 143"/>
                <a:gd name="T54" fmla="*/ 21 w 226"/>
                <a:gd name="T55" fmla="*/ 63 h 143"/>
                <a:gd name="T56" fmla="*/ 74 w 226"/>
                <a:gd name="T57" fmla="*/ 110 h 143"/>
                <a:gd name="T58" fmla="*/ 20 w 226"/>
                <a:gd name="T59" fmla="*/ 68 h 143"/>
                <a:gd name="T60" fmla="*/ 74 w 226"/>
                <a:gd name="T61" fmla="*/ 110 h 143"/>
                <a:gd name="T62" fmla="*/ 84 w 226"/>
                <a:gd name="T63" fmla="*/ 68 h 143"/>
                <a:gd name="T64" fmla="*/ 147 w 226"/>
                <a:gd name="T65" fmla="*/ 110 h 143"/>
                <a:gd name="T66" fmla="*/ 152 w 226"/>
                <a:gd name="T67" fmla="*/ 110 h 143"/>
                <a:gd name="T68" fmla="*/ 207 w 226"/>
                <a:gd name="T69" fmla="*/ 68 h 143"/>
                <a:gd name="T70" fmla="*/ 152 w 226"/>
                <a:gd name="T7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6" h="143">
                  <a:moveTo>
                    <a:pt x="226" y="111"/>
                  </a:moveTo>
                  <a:cubicBezTo>
                    <a:pt x="190" y="1"/>
                    <a:pt x="190" y="1"/>
                    <a:pt x="190" y="1"/>
                  </a:cubicBezTo>
                  <a:cubicBezTo>
                    <a:pt x="190" y="0"/>
                    <a:pt x="189" y="0"/>
                    <a:pt x="188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8" y="0"/>
                    <a:pt x="37" y="0"/>
                    <a:pt x="36" y="1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12"/>
                    <a:pt x="0" y="113"/>
                    <a:pt x="1" y="114"/>
                  </a:cubicBezTo>
                  <a:cubicBezTo>
                    <a:pt x="1" y="114"/>
                    <a:pt x="2" y="115"/>
                    <a:pt x="3" y="115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38"/>
                    <a:pt x="95" y="138"/>
                    <a:pt x="95" y="138"/>
                  </a:cubicBezTo>
                  <a:cubicBezTo>
                    <a:pt x="56" y="138"/>
                    <a:pt x="56" y="138"/>
                    <a:pt x="56" y="138"/>
                  </a:cubicBezTo>
                  <a:cubicBezTo>
                    <a:pt x="54" y="138"/>
                    <a:pt x="53" y="139"/>
                    <a:pt x="53" y="141"/>
                  </a:cubicBezTo>
                  <a:cubicBezTo>
                    <a:pt x="53" y="142"/>
                    <a:pt x="54" y="143"/>
                    <a:pt x="56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8" y="143"/>
                    <a:pt x="99" y="142"/>
                    <a:pt x="99" y="14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127" y="115"/>
                    <a:pt x="127" y="115"/>
                    <a:pt x="127" y="115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2"/>
                    <a:pt x="128" y="143"/>
                    <a:pt x="129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2" y="143"/>
                    <a:pt x="173" y="142"/>
                    <a:pt x="173" y="141"/>
                  </a:cubicBezTo>
                  <a:cubicBezTo>
                    <a:pt x="173" y="139"/>
                    <a:pt x="172" y="138"/>
                    <a:pt x="171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224" y="115"/>
                    <a:pt x="224" y="115"/>
                    <a:pt x="224" y="115"/>
                  </a:cubicBezTo>
                  <a:cubicBezTo>
                    <a:pt x="225" y="115"/>
                    <a:pt x="226" y="114"/>
                    <a:pt x="226" y="112"/>
                  </a:cubicBezTo>
                  <a:cubicBezTo>
                    <a:pt x="226" y="112"/>
                    <a:pt x="226" y="112"/>
                    <a:pt x="226" y="111"/>
                  </a:cubicBezTo>
                  <a:close/>
                  <a:moveTo>
                    <a:pt x="205" y="63"/>
                  </a:moveTo>
                  <a:cubicBezTo>
                    <a:pt x="147" y="63"/>
                    <a:pt x="147" y="63"/>
                    <a:pt x="147" y="63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95" y="32"/>
                    <a:pt x="195" y="32"/>
                    <a:pt x="195" y="32"/>
                  </a:cubicBezTo>
                  <a:lnTo>
                    <a:pt x="205" y="63"/>
                  </a:lnTo>
                  <a:close/>
                  <a:moveTo>
                    <a:pt x="186" y="4"/>
                  </a:moveTo>
                  <a:cubicBezTo>
                    <a:pt x="194" y="27"/>
                    <a:pt x="194" y="27"/>
                    <a:pt x="194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1" y="4"/>
                    <a:pt x="141" y="4"/>
                    <a:pt x="141" y="4"/>
                  </a:cubicBezTo>
                  <a:lnTo>
                    <a:pt x="186" y="4"/>
                  </a:lnTo>
                  <a:close/>
                  <a:moveTo>
                    <a:pt x="90" y="4"/>
                  </a:moveTo>
                  <a:cubicBezTo>
                    <a:pt x="136" y="4"/>
                    <a:pt x="136" y="4"/>
                    <a:pt x="136" y="4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88" y="27"/>
                    <a:pt x="88" y="27"/>
                    <a:pt x="88" y="27"/>
                  </a:cubicBezTo>
                  <a:lnTo>
                    <a:pt x="90" y="4"/>
                  </a:lnTo>
                  <a:close/>
                  <a:moveTo>
                    <a:pt x="139" y="32"/>
                  </a:moveTo>
                  <a:cubicBezTo>
                    <a:pt x="142" y="63"/>
                    <a:pt x="142" y="63"/>
                    <a:pt x="142" y="63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7" y="32"/>
                    <a:pt x="87" y="32"/>
                    <a:pt x="87" y="32"/>
                  </a:cubicBezTo>
                  <a:lnTo>
                    <a:pt x="139" y="32"/>
                  </a:lnTo>
                  <a:close/>
                  <a:moveTo>
                    <a:pt x="40" y="4"/>
                  </a:moveTo>
                  <a:cubicBezTo>
                    <a:pt x="86" y="4"/>
                    <a:pt x="86" y="4"/>
                    <a:pt x="86" y="4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33" y="27"/>
                    <a:pt x="33" y="27"/>
                    <a:pt x="33" y="27"/>
                  </a:cubicBezTo>
                  <a:lnTo>
                    <a:pt x="40" y="4"/>
                  </a:lnTo>
                  <a:close/>
                  <a:moveTo>
                    <a:pt x="31" y="32"/>
                  </a:moveTo>
                  <a:cubicBezTo>
                    <a:pt x="83" y="32"/>
                    <a:pt x="83" y="32"/>
                    <a:pt x="83" y="32"/>
                  </a:cubicBezTo>
                  <a:cubicBezTo>
                    <a:pt x="79" y="63"/>
                    <a:pt x="79" y="63"/>
                    <a:pt x="79" y="63"/>
                  </a:cubicBezTo>
                  <a:cubicBezTo>
                    <a:pt x="21" y="63"/>
                    <a:pt x="21" y="63"/>
                    <a:pt x="21" y="63"/>
                  </a:cubicBezTo>
                  <a:lnTo>
                    <a:pt x="31" y="32"/>
                  </a:lnTo>
                  <a:close/>
                  <a:moveTo>
                    <a:pt x="74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79" y="68"/>
                    <a:pt x="79" y="68"/>
                    <a:pt x="79" y="68"/>
                  </a:cubicBezTo>
                  <a:lnTo>
                    <a:pt x="74" y="110"/>
                  </a:lnTo>
                  <a:close/>
                  <a:moveTo>
                    <a:pt x="79" y="110"/>
                  </a:moveTo>
                  <a:cubicBezTo>
                    <a:pt x="84" y="68"/>
                    <a:pt x="84" y="68"/>
                    <a:pt x="84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7" y="110"/>
                    <a:pt x="147" y="110"/>
                    <a:pt x="147" y="110"/>
                  </a:cubicBezTo>
                  <a:lnTo>
                    <a:pt x="79" y="110"/>
                  </a:lnTo>
                  <a:close/>
                  <a:moveTo>
                    <a:pt x="152" y="110"/>
                  </a:moveTo>
                  <a:cubicBezTo>
                    <a:pt x="148" y="68"/>
                    <a:pt x="148" y="68"/>
                    <a:pt x="148" y="68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221" y="110"/>
                    <a:pt x="221" y="110"/>
                    <a:pt x="221" y="110"/>
                  </a:cubicBezTo>
                  <a:lnTo>
                    <a:pt x="152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1" name="Group 20"/>
          <p:cNvGrpSpPr>
            <a:grpSpLocks noChangeAspect="1"/>
          </p:cNvGrpSpPr>
          <p:nvPr/>
        </p:nvGrpSpPr>
        <p:grpSpPr>
          <a:xfrm rot="16200000">
            <a:off x="3939951" y="1990059"/>
            <a:ext cx="1042339" cy="1043140"/>
            <a:chOff x="3622675" y="2641600"/>
            <a:chExt cx="2062163" cy="2063750"/>
          </a:xfrm>
        </p:grpSpPr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3622675" y="2641600"/>
              <a:ext cx="2062163" cy="20637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4" name="Freeform 39"/>
            <p:cNvSpPr>
              <a:spLocks noEditPoints="1"/>
            </p:cNvSpPr>
            <p:nvPr/>
          </p:nvSpPr>
          <p:spPr bwMode="auto">
            <a:xfrm rot="5400000">
              <a:off x="4170362" y="3049590"/>
              <a:ext cx="966790" cy="1247773"/>
            </a:xfrm>
            <a:custGeom>
              <a:avLst/>
              <a:gdLst>
                <a:gd name="T0" fmla="*/ 64 w 166"/>
                <a:gd name="T1" fmla="*/ 40 h 214"/>
                <a:gd name="T2" fmla="*/ 32 w 166"/>
                <a:gd name="T3" fmla="*/ 40 h 214"/>
                <a:gd name="T4" fmla="*/ 48 w 166"/>
                <a:gd name="T5" fmla="*/ 36 h 214"/>
                <a:gd name="T6" fmla="*/ 48 w 166"/>
                <a:gd name="T7" fmla="*/ 44 h 214"/>
                <a:gd name="T8" fmla="*/ 48 w 166"/>
                <a:gd name="T9" fmla="*/ 36 h 214"/>
                <a:gd name="T10" fmla="*/ 159 w 166"/>
                <a:gd name="T11" fmla="*/ 91 h 214"/>
                <a:gd name="T12" fmla="*/ 166 w 166"/>
                <a:gd name="T13" fmla="*/ 40 h 214"/>
                <a:gd name="T14" fmla="*/ 0 w 166"/>
                <a:gd name="T15" fmla="*/ 40 h 214"/>
                <a:gd name="T16" fmla="*/ 8 w 166"/>
                <a:gd name="T17" fmla="*/ 90 h 214"/>
                <a:gd name="T18" fmla="*/ 8 w 166"/>
                <a:gd name="T19" fmla="*/ 124 h 214"/>
                <a:gd name="T20" fmla="*/ 0 w 166"/>
                <a:gd name="T21" fmla="*/ 175 h 214"/>
                <a:gd name="T22" fmla="*/ 166 w 166"/>
                <a:gd name="T23" fmla="*/ 175 h 214"/>
                <a:gd name="T24" fmla="*/ 159 w 166"/>
                <a:gd name="T25" fmla="*/ 124 h 214"/>
                <a:gd name="T26" fmla="*/ 5 w 166"/>
                <a:gd name="T27" fmla="*/ 40 h 214"/>
                <a:gd name="T28" fmla="*/ 161 w 166"/>
                <a:gd name="T29" fmla="*/ 40 h 214"/>
                <a:gd name="T30" fmla="*/ 5 w 166"/>
                <a:gd name="T31" fmla="*/ 40 h 214"/>
                <a:gd name="T32" fmla="*/ 123 w 166"/>
                <a:gd name="T33" fmla="*/ 142 h 214"/>
                <a:gd name="T34" fmla="*/ 154 w 166"/>
                <a:gd name="T35" fmla="*/ 128 h 214"/>
                <a:gd name="T36" fmla="*/ 155 w 166"/>
                <a:gd name="T37" fmla="*/ 161 h 214"/>
                <a:gd name="T38" fmla="*/ 83 w 166"/>
                <a:gd name="T39" fmla="*/ 209 h 214"/>
                <a:gd name="T40" fmla="*/ 12 w 166"/>
                <a:gd name="T41" fmla="*/ 160 h 214"/>
                <a:gd name="T42" fmla="*/ 12 w 166"/>
                <a:gd name="T43" fmla="*/ 128 h 214"/>
                <a:gd name="T44" fmla="*/ 44 w 166"/>
                <a:gd name="T45" fmla="*/ 142 h 214"/>
                <a:gd name="T46" fmla="*/ 44 w 166"/>
                <a:gd name="T47" fmla="*/ 137 h 214"/>
                <a:gd name="T48" fmla="*/ 12 w 166"/>
                <a:gd name="T49" fmla="*/ 93 h 214"/>
                <a:gd name="T50" fmla="*/ 12 w 166"/>
                <a:gd name="T51" fmla="*/ 61 h 214"/>
                <a:gd name="T52" fmla="*/ 154 w 166"/>
                <a:gd name="T53" fmla="*/ 61 h 214"/>
                <a:gd name="T54" fmla="*/ 155 w 166"/>
                <a:gd name="T55" fmla="*/ 93 h 214"/>
                <a:gd name="T56" fmla="*/ 122 w 166"/>
                <a:gd name="T57" fmla="*/ 137 h 214"/>
                <a:gd name="T58" fmla="*/ 83 w 166"/>
                <a:gd name="T59" fmla="*/ 101 h 214"/>
                <a:gd name="T60" fmla="*/ 83 w 166"/>
                <a:gd name="T61" fmla="*/ 173 h 214"/>
                <a:gd name="T62" fmla="*/ 83 w 166"/>
                <a:gd name="T63" fmla="*/ 101 h 214"/>
                <a:gd name="T64" fmla="*/ 59 w 166"/>
                <a:gd name="T65" fmla="*/ 144 h 214"/>
                <a:gd name="T66" fmla="*/ 107 w 166"/>
                <a:gd name="T67" fmla="*/ 14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6" h="214">
                  <a:moveTo>
                    <a:pt x="48" y="48"/>
                  </a:moveTo>
                  <a:cubicBezTo>
                    <a:pt x="57" y="48"/>
                    <a:pt x="64" y="45"/>
                    <a:pt x="64" y="40"/>
                  </a:cubicBezTo>
                  <a:cubicBezTo>
                    <a:pt x="64" y="35"/>
                    <a:pt x="57" y="31"/>
                    <a:pt x="48" y="31"/>
                  </a:cubicBezTo>
                  <a:cubicBezTo>
                    <a:pt x="39" y="31"/>
                    <a:pt x="32" y="35"/>
                    <a:pt x="32" y="40"/>
                  </a:cubicBezTo>
                  <a:cubicBezTo>
                    <a:pt x="32" y="45"/>
                    <a:pt x="39" y="48"/>
                    <a:pt x="48" y="48"/>
                  </a:cubicBezTo>
                  <a:close/>
                  <a:moveTo>
                    <a:pt x="48" y="36"/>
                  </a:moveTo>
                  <a:cubicBezTo>
                    <a:pt x="55" y="36"/>
                    <a:pt x="59" y="39"/>
                    <a:pt x="59" y="40"/>
                  </a:cubicBezTo>
                  <a:cubicBezTo>
                    <a:pt x="59" y="41"/>
                    <a:pt x="55" y="44"/>
                    <a:pt x="48" y="44"/>
                  </a:cubicBezTo>
                  <a:cubicBezTo>
                    <a:pt x="41" y="44"/>
                    <a:pt x="37" y="41"/>
                    <a:pt x="37" y="40"/>
                  </a:cubicBezTo>
                  <a:cubicBezTo>
                    <a:pt x="37" y="39"/>
                    <a:pt x="41" y="36"/>
                    <a:pt x="48" y="36"/>
                  </a:cubicBezTo>
                  <a:close/>
                  <a:moveTo>
                    <a:pt x="166" y="107"/>
                  </a:moveTo>
                  <a:cubicBezTo>
                    <a:pt x="166" y="101"/>
                    <a:pt x="163" y="96"/>
                    <a:pt x="159" y="91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63" y="51"/>
                    <a:pt x="166" y="46"/>
                    <a:pt x="166" y="40"/>
                  </a:cubicBezTo>
                  <a:cubicBezTo>
                    <a:pt x="166" y="18"/>
                    <a:pt x="130" y="0"/>
                    <a:pt x="83" y="0"/>
                  </a:cubicBezTo>
                  <a:cubicBezTo>
                    <a:pt x="37" y="0"/>
                    <a:pt x="0" y="18"/>
                    <a:pt x="0" y="40"/>
                  </a:cubicBezTo>
                  <a:cubicBezTo>
                    <a:pt x="0" y="46"/>
                    <a:pt x="3" y="51"/>
                    <a:pt x="8" y="56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3" y="95"/>
                    <a:pt x="0" y="101"/>
                    <a:pt x="0" y="107"/>
                  </a:cubicBezTo>
                  <a:cubicBezTo>
                    <a:pt x="0" y="113"/>
                    <a:pt x="3" y="119"/>
                    <a:pt x="8" y="124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3" y="163"/>
                    <a:pt x="0" y="169"/>
                    <a:pt x="0" y="175"/>
                  </a:cubicBezTo>
                  <a:cubicBezTo>
                    <a:pt x="0" y="197"/>
                    <a:pt x="37" y="214"/>
                    <a:pt x="83" y="214"/>
                  </a:cubicBezTo>
                  <a:cubicBezTo>
                    <a:pt x="130" y="214"/>
                    <a:pt x="166" y="197"/>
                    <a:pt x="166" y="175"/>
                  </a:cubicBezTo>
                  <a:cubicBezTo>
                    <a:pt x="166" y="169"/>
                    <a:pt x="163" y="163"/>
                    <a:pt x="159" y="158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63" y="119"/>
                    <a:pt x="166" y="113"/>
                    <a:pt x="166" y="107"/>
                  </a:cubicBezTo>
                  <a:close/>
                  <a:moveTo>
                    <a:pt x="5" y="40"/>
                  </a:moveTo>
                  <a:cubicBezTo>
                    <a:pt x="5" y="21"/>
                    <a:pt x="41" y="5"/>
                    <a:pt x="83" y="5"/>
                  </a:cubicBezTo>
                  <a:cubicBezTo>
                    <a:pt x="125" y="5"/>
                    <a:pt x="161" y="21"/>
                    <a:pt x="161" y="40"/>
                  </a:cubicBezTo>
                  <a:cubicBezTo>
                    <a:pt x="161" y="59"/>
                    <a:pt x="125" y="75"/>
                    <a:pt x="83" y="75"/>
                  </a:cubicBezTo>
                  <a:cubicBezTo>
                    <a:pt x="41" y="75"/>
                    <a:pt x="5" y="59"/>
                    <a:pt x="5" y="40"/>
                  </a:cubicBezTo>
                  <a:close/>
                  <a:moveTo>
                    <a:pt x="121" y="140"/>
                  </a:moveTo>
                  <a:cubicBezTo>
                    <a:pt x="121" y="141"/>
                    <a:pt x="122" y="142"/>
                    <a:pt x="123" y="142"/>
                  </a:cubicBezTo>
                  <a:cubicBezTo>
                    <a:pt x="123" y="142"/>
                    <a:pt x="123" y="142"/>
                    <a:pt x="123" y="142"/>
                  </a:cubicBezTo>
                  <a:cubicBezTo>
                    <a:pt x="136" y="138"/>
                    <a:pt x="147" y="134"/>
                    <a:pt x="154" y="128"/>
                  </a:cubicBezTo>
                  <a:cubicBezTo>
                    <a:pt x="154" y="159"/>
                    <a:pt x="154" y="159"/>
                    <a:pt x="154" y="159"/>
                  </a:cubicBezTo>
                  <a:cubicBezTo>
                    <a:pt x="154" y="160"/>
                    <a:pt x="154" y="160"/>
                    <a:pt x="155" y="161"/>
                  </a:cubicBezTo>
                  <a:cubicBezTo>
                    <a:pt x="159" y="165"/>
                    <a:pt x="161" y="170"/>
                    <a:pt x="161" y="175"/>
                  </a:cubicBezTo>
                  <a:cubicBezTo>
                    <a:pt x="161" y="194"/>
                    <a:pt x="125" y="209"/>
                    <a:pt x="83" y="209"/>
                  </a:cubicBezTo>
                  <a:cubicBezTo>
                    <a:pt x="41" y="209"/>
                    <a:pt x="5" y="194"/>
                    <a:pt x="5" y="175"/>
                  </a:cubicBezTo>
                  <a:cubicBezTo>
                    <a:pt x="5" y="170"/>
                    <a:pt x="7" y="165"/>
                    <a:pt x="12" y="160"/>
                  </a:cubicBezTo>
                  <a:cubicBezTo>
                    <a:pt x="12" y="160"/>
                    <a:pt x="12" y="159"/>
                    <a:pt x="12" y="159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20" y="134"/>
                    <a:pt x="30" y="138"/>
                    <a:pt x="43" y="142"/>
                  </a:cubicBezTo>
                  <a:cubicBezTo>
                    <a:pt x="43" y="142"/>
                    <a:pt x="43" y="142"/>
                    <a:pt x="44" y="142"/>
                  </a:cubicBezTo>
                  <a:cubicBezTo>
                    <a:pt x="45" y="142"/>
                    <a:pt x="46" y="141"/>
                    <a:pt x="46" y="140"/>
                  </a:cubicBezTo>
                  <a:cubicBezTo>
                    <a:pt x="46" y="139"/>
                    <a:pt x="45" y="138"/>
                    <a:pt x="44" y="137"/>
                  </a:cubicBezTo>
                  <a:cubicBezTo>
                    <a:pt x="20" y="131"/>
                    <a:pt x="5" y="120"/>
                    <a:pt x="5" y="107"/>
                  </a:cubicBezTo>
                  <a:cubicBezTo>
                    <a:pt x="5" y="102"/>
                    <a:pt x="7" y="97"/>
                    <a:pt x="12" y="93"/>
                  </a:cubicBezTo>
                  <a:cubicBezTo>
                    <a:pt x="12" y="92"/>
                    <a:pt x="12" y="92"/>
                    <a:pt x="12" y="9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27" y="72"/>
                    <a:pt x="53" y="79"/>
                    <a:pt x="83" y="79"/>
                  </a:cubicBezTo>
                  <a:cubicBezTo>
                    <a:pt x="113" y="79"/>
                    <a:pt x="140" y="72"/>
                    <a:pt x="154" y="61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4" y="92"/>
                    <a:pt x="154" y="93"/>
                    <a:pt x="155" y="93"/>
                  </a:cubicBezTo>
                  <a:cubicBezTo>
                    <a:pt x="159" y="97"/>
                    <a:pt x="161" y="102"/>
                    <a:pt x="161" y="107"/>
                  </a:cubicBezTo>
                  <a:cubicBezTo>
                    <a:pt x="161" y="119"/>
                    <a:pt x="146" y="131"/>
                    <a:pt x="122" y="137"/>
                  </a:cubicBezTo>
                  <a:cubicBezTo>
                    <a:pt x="121" y="138"/>
                    <a:pt x="120" y="139"/>
                    <a:pt x="121" y="140"/>
                  </a:cubicBezTo>
                  <a:close/>
                  <a:moveTo>
                    <a:pt x="83" y="101"/>
                  </a:moveTo>
                  <a:cubicBezTo>
                    <a:pt x="76" y="101"/>
                    <a:pt x="55" y="130"/>
                    <a:pt x="55" y="144"/>
                  </a:cubicBezTo>
                  <a:cubicBezTo>
                    <a:pt x="55" y="160"/>
                    <a:pt x="67" y="173"/>
                    <a:pt x="83" y="173"/>
                  </a:cubicBezTo>
                  <a:cubicBezTo>
                    <a:pt x="99" y="173"/>
                    <a:pt x="111" y="160"/>
                    <a:pt x="111" y="144"/>
                  </a:cubicBezTo>
                  <a:cubicBezTo>
                    <a:pt x="111" y="130"/>
                    <a:pt x="90" y="101"/>
                    <a:pt x="83" y="101"/>
                  </a:cubicBezTo>
                  <a:close/>
                  <a:moveTo>
                    <a:pt x="83" y="168"/>
                  </a:moveTo>
                  <a:cubicBezTo>
                    <a:pt x="70" y="168"/>
                    <a:pt x="59" y="157"/>
                    <a:pt x="59" y="144"/>
                  </a:cubicBezTo>
                  <a:cubicBezTo>
                    <a:pt x="59" y="131"/>
                    <a:pt x="78" y="107"/>
                    <a:pt x="83" y="105"/>
                  </a:cubicBezTo>
                  <a:cubicBezTo>
                    <a:pt x="88" y="107"/>
                    <a:pt x="107" y="131"/>
                    <a:pt x="107" y="144"/>
                  </a:cubicBezTo>
                  <a:cubicBezTo>
                    <a:pt x="107" y="157"/>
                    <a:pt x="96" y="168"/>
                    <a:pt x="83" y="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 rot="16200000">
            <a:off x="7290654" y="4375476"/>
            <a:ext cx="1044747" cy="1043140"/>
            <a:chOff x="7077075" y="2630488"/>
            <a:chExt cx="2066925" cy="2063750"/>
          </a:xfrm>
        </p:grpSpPr>
        <p:sp>
          <p:nvSpPr>
            <p:cNvPr id="31" name="Oval 37"/>
            <p:cNvSpPr>
              <a:spLocks noChangeArrowheads="1"/>
            </p:cNvSpPr>
            <p:nvPr/>
          </p:nvSpPr>
          <p:spPr bwMode="auto">
            <a:xfrm>
              <a:off x="7077075" y="2630488"/>
              <a:ext cx="2066925" cy="20637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2" name="Freeform 40"/>
            <p:cNvSpPr>
              <a:spLocks noEditPoints="1"/>
            </p:cNvSpPr>
            <p:nvPr/>
          </p:nvSpPr>
          <p:spPr bwMode="auto">
            <a:xfrm rot="5400000">
              <a:off x="7558921" y="3162051"/>
              <a:ext cx="1283231" cy="1124035"/>
            </a:xfrm>
            <a:custGeom>
              <a:avLst/>
              <a:gdLst>
                <a:gd name="T0" fmla="*/ 35 w 241"/>
                <a:gd name="T1" fmla="*/ 116 h 241"/>
                <a:gd name="T2" fmla="*/ 68 w 241"/>
                <a:gd name="T3" fmla="*/ 79 h 241"/>
                <a:gd name="T4" fmla="*/ 67 w 241"/>
                <a:gd name="T5" fmla="*/ 69 h 241"/>
                <a:gd name="T6" fmla="*/ 100 w 241"/>
                <a:gd name="T7" fmla="*/ 36 h 241"/>
                <a:gd name="T8" fmla="*/ 172 w 241"/>
                <a:gd name="T9" fmla="*/ 20 h 241"/>
                <a:gd name="T10" fmla="*/ 127 w 241"/>
                <a:gd name="T11" fmla="*/ 100 h 241"/>
                <a:gd name="T12" fmla="*/ 124 w 241"/>
                <a:gd name="T13" fmla="*/ 102 h 241"/>
                <a:gd name="T14" fmla="*/ 110 w 241"/>
                <a:gd name="T15" fmla="*/ 116 h 241"/>
                <a:gd name="T16" fmla="*/ 128 w 241"/>
                <a:gd name="T17" fmla="*/ 105 h 241"/>
                <a:gd name="T18" fmla="*/ 175 w 241"/>
                <a:gd name="T19" fmla="*/ 17 h 241"/>
                <a:gd name="T20" fmla="*/ 96 w 241"/>
                <a:gd name="T21" fmla="*/ 33 h 241"/>
                <a:gd name="T22" fmla="*/ 63 w 241"/>
                <a:gd name="T23" fmla="*/ 75 h 241"/>
                <a:gd name="T24" fmla="*/ 32 w 241"/>
                <a:gd name="T25" fmla="*/ 118 h 241"/>
                <a:gd name="T26" fmla="*/ 239 w 241"/>
                <a:gd name="T27" fmla="*/ 155 h 241"/>
                <a:gd name="T28" fmla="*/ 237 w 241"/>
                <a:gd name="T29" fmla="*/ 153 h 241"/>
                <a:gd name="T30" fmla="*/ 135 w 241"/>
                <a:gd name="T31" fmla="*/ 153 h 241"/>
                <a:gd name="T32" fmla="*/ 131 w 241"/>
                <a:gd name="T33" fmla="*/ 232 h 241"/>
                <a:gd name="T34" fmla="*/ 120 w 241"/>
                <a:gd name="T35" fmla="*/ 129 h 241"/>
                <a:gd name="T36" fmla="*/ 16 w 241"/>
                <a:gd name="T37" fmla="*/ 128 h 241"/>
                <a:gd name="T38" fmla="*/ 14 w 241"/>
                <a:gd name="T39" fmla="*/ 131 h 241"/>
                <a:gd name="T40" fmla="*/ 1 w 241"/>
                <a:gd name="T41" fmla="*/ 239 h 241"/>
                <a:gd name="T42" fmla="*/ 4 w 241"/>
                <a:gd name="T43" fmla="*/ 239 h 241"/>
                <a:gd name="T44" fmla="*/ 116 w 241"/>
                <a:gd name="T45" fmla="*/ 133 h 241"/>
                <a:gd name="T46" fmla="*/ 130 w 241"/>
                <a:gd name="T47" fmla="*/ 238 h 241"/>
                <a:gd name="T48" fmla="*/ 130 w 241"/>
                <a:gd name="T49" fmla="*/ 239 h 241"/>
                <a:gd name="T50" fmla="*/ 131 w 241"/>
                <a:gd name="T51" fmla="*/ 239 h 241"/>
                <a:gd name="T52" fmla="*/ 131 w 241"/>
                <a:gd name="T53" fmla="*/ 239 h 241"/>
                <a:gd name="T54" fmla="*/ 131 w 241"/>
                <a:gd name="T55" fmla="*/ 239 h 241"/>
                <a:gd name="T56" fmla="*/ 132 w 241"/>
                <a:gd name="T57" fmla="*/ 239 h 241"/>
                <a:gd name="T58" fmla="*/ 132 w 241"/>
                <a:gd name="T59" fmla="*/ 239 h 241"/>
                <a:gd name="T60" fmla="*/ 133 w 241"/>
                <a:gd name="T61" fmla="*/ 239 h 241"/>
                <a:gd name="T62" fmla="*/ 133 w 241"/>
                <a:gd name="T63" fmla="*/ 239 h 241"/>
                <a:gd name="T64" fmla="*/ 133 w 241"/>
                <a:gd name="T65" fmla="*/ 239 h 241"/>
                <a:gd name="T66" fmla="*/ 134 w 241"/>
                <a:gd name="T67" fmla="*/ 238 h 241"/>
                <a:gd name="T68" fmla="*/ 134 w 241"/>
                <a:gd name="T69" fmla="*/ 238 h 241"/>
                <a:gd name="T70" fmla="*/ 140 w 241"/>
                <a:gd name="T71" fmla="*/ 157 h 241"/>
                <a:gd name="T72" fmla="*/ 236 w 241"/>
                <a:gd name="T73" fmla="*/ 239 h 241"/>
                <a:gd name="T74" fmla="*/ 239 w 241"/>
                <a:gd name="T7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1" h="241">
                  <a:moveTo>
                    <a:pt x="32" y="118"/>
                  </a:moveTo>
                  <a:cubicBezTo>
                    <a:pt x="33" y="118"/>
                    <a:pt x="35" y="117"/>
                    <a:pt x="35" y="116"/>
                  </a:cubicBezTo>
                  <a:cubicBezTo>
                    <a:pt x="35" y="93"/>
                    <a:pt x="46" y="79"/>
                    <a:pt x="66" y="79"/>
                  </a:cubicBezTo>
                  <a:cubicBezTo>
                    <a:pt x="66" y="79"/>
                    <a:pt x="67" y="79"/>
                    <a:pt x="68" y="79"/>
                  </a:cubicBezTo>
                  <a:cubicBezTo>
                    <a:pt x="68" y="78"/>
                    <a:pt x="68" y="77"/>
                    <a:pt x="68" y="77"/>
                  </a:cubicBezTo>
                  <a:cubicBezTo>
                    <a:pt x="67" y="74"/>
                    <a:pt x="67" y="71"/>
                    <a:pt x="67" y="69"/>
                  </a:cubicBezTo>
                  <a:cubicBezTo>
                    <a:pt x="67" y="52"/>
                    <a:pt x="81" y="38"/>
                    <a:pt x="98" y="38"/>
                  </a:cubicBezTo>
                  <a:cubicBezTo>
                    <a:pt x="99" y="38"/>
                    <a:pt x="100" y="37"/>
                    <a:pt x="100" y="36"/>
                  </a:cubicBezTo>
                  <a:cubicBezTo>
                    <a:pt x="109" y="11"/>
                    <a:pt x="135" y="5"/>
                    <a:pt x="156" y="12"/>
                  </a:cubicBezTo>
                  <a:cubicBezTo>
                    <a:pt x="162" y="14"/>
                    <a:pt x="167" y="17"/>
                    <a:pt x="172" y="20"/>
                  </a:cubicBezTo>
                  <a:cubicBezTo>
                    <a:pt x="186" y="33"/>
                    <a:pt x="192" y="53"/>
                    <a:pt x="186" y="71"/>
                  </a:cubicBezTo>
                  <a:cubicBezTo>
                    <a:pt x="178" y="95"/>
                    <a:pt x="152" y="108"/>
                    <a:pt x="127" y="100"/>
                  </a:cubicBezTo>
                  <a:cubicBezTo>
                    <a:pt x="126" y="100"/>
                    <a:pt x="125" y="100"/>
                    <a:pt x="125" y="101"/>
                  </a:cubicBezTo>
                  <a:cubicBezTo>
                    <a:pt x="124" y="101"/>
                    <a:pt x="124" y="102"/>
                    <a:pt x="124" y="102"/>
                  </a:cubicBezTo>
                  <a:cubicBezTo>
                    <a:pt x="124" y="108"/>
                    <a:pt x="119" y="113"/>
                    <a:pt x="113" y="113"/>
                  </a:cubicBezTo>
                  <a:cubicBezTo>
                    <a:pt x="111" y="113"/>
                    <a:pt x="110" y="114"/>
                    <a:pt x="110" y="116"/>
                  </a:cubicBezTo>
                  <a:cubicBezTo>
                    <a:pt x="110" y="117"/>
                    <a:pt x="111" y="118"/>
                    <a:pt x="113" y="118"/>
                  </a:cubicBezTo>
                  <a:cubicBezTo>
                    <a:pt x="120" y="118"/>
                    <a:pt x="127" y="113"/>
                    <a:pt x="128" y="105"/>
                  </a:cubicBezTo>
                  <a:cubicBezTo>
                    <a:pt x="155" y="113"/>
                    <a:pt x="182" y="98"/>
                    <a:pt x="191" y="72"/>
                  </a:cubicBezTo>
                  <a:cubicBezTo>
                    <a:pt x="197" y="52"/>
                    <a:pt x="191" y="30"/>
                    <a:pt x="175" y="17"/>
                  </a:cubicBezTo>
                  <a:cubicBezTo>
                    <a:pt x="169" y="13"/>
                    <a:pt x="164" y="9"/>
                    <a:pt x="157" y="7"/>
                  </a:cubicBezTo>
                  <a:cubicBezTo>
                    <a:pt x="134" y="0"/>
                    <a:pt x="107" y="6"/>
                    <a:pt x="96" y="33"/>
                  </a:cubicBezTo>
                  <a:cubicBezTo>
                    <a:pt x="77" y="34"/>
                    <a:pt x="62" y="50"/>
                    <a:pt x="62" y="69"/>
                  </a:cubicBezTo>
                  <a:cubicBezTo>
                    <a:pt x="62" y="71"/>
                    <a:pt x="62" y="73"/>
                    <a:pt x="63" y="75"/>
                  </a:cubicBezTo>
                  <a:cubicBezTo>
                    <a:pt x="43" y="76"/>
                    <a:pt x="30" y="92"/>
                    <a:pt x="30" y="116"/>
                  </a:cubicBezTo>
                  <a:cubicBezTo>
                    <a:pt x="30" y="117"/>
                    <a:pt x="31" y="118"/>
                    <a:pt x="32" y="118"/>
                  </a:cubicBezTo>
                  <a:close/>
                  <a:moveTo>
                    <a:pt x="241" y="238"/>
                  </a:moveTo>
                  <a:cubicBezTo>
                    <a:pt x="233" y="214"/>
                    <a:pt x="232" y="184"/>
                    <a:pt x="239" y="155"/>
                  </a:cubicBezTo>
                  <a:cubicBezTo>
                    <a:pt x="239" y="155"/>
                    <a:pt x="239" y="154"/>
                    <a:pt x="238" y="153"/>
                  </a:cubicBezTo>
                  <a:cubicBezTo>
                    <a:pt x="238" y="153"/>
                    <a:pt x="237" y="153"/>
                    <a:pt x="237" y="153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3"/>
                    <a:pt x="135" y="153"/>
                    <a:pt x="135" y="153"/>
                  </a:cubicBezTo>
                  <a:cubicBezTo>
                    <a:pt x="134" y="154"/>
                    <a:pt x="134" y="155"/>
                    <a:pt x="134" y="156"/>
                  </a:cubicBezTo>
                  <a:cubicBezTo>
                    <a:pt x="141" y="181"/>
                    <a:pt x="140" y="209"/>
                    <a:pt x="131" y="232"/>
                  </a:cubicBezTo>
                  <a:cubicBezTo>
                    <a:pt x="116" y="208"/>
                    <a:pt x="112" y="170"/>
                    <a:pt x="121" y="131"/>
                  </a:cubicBezTo>
                  <a:cubicBezTo>
                    <a:pt x="121" y="130"/>
                    <a:pt x="121" y="130"/>
                    <a:pt x="120" y="129"/>
                  </a:cubicBezTo>
                  <a:cubicBezTo>
                    <a:pt x="120" y="129"/>
                    <a:pt x="119" y="128"/>
                    <a:pt x="119" y="128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5" y="129"/>
                    <a:pt x="14" y="129"/>
                  </a:cubicBezTo>
                  <a:cubicBezTo>
                    <a:pt x="14" y="130"/>
                    <a:pt x="14" y="130"/>
                    <a:pt x="14" y="131"/>
                  </a:cubicBezTo>
                  <a:cubicBezTo>
                    <a:pt x="23" y="172"/>
                    <a:pt x="18" y="212"/>
                    <a:pt x="1" y="236"/>
                  </a:cubicBezTo>
                  <a:cubicBezTo>
                    <a:pt x="0" y="237"/>
                    <a:pt x="0" y="238"/>
                    <a:pt x="1" y="239"/>
                  </a:cubicBezTo>
                  <a:cubicBezTo>
                    <a:pt x="2" y="239"/>
                    <a:pt x="2" y="240"/>
                    <a:pt x="2" y="240"/>
                  </a:cubicBezTo>
                  <a:cubicBezTo>
                    <a:pt x="3" y="240"/>
                    <a:pt x="4" y="239"/>
                    <a:pt x="4" y="239"/>
                  </a:cubicBezTo>
                  <a:cubicBezTo>
                    <a:pt x="22" y="214"/>
                    <a:pt x="27" y="174"/>
                    <a:pt x="19" y="133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07" y="174"/>
                    <a:pt x="112" y="213"/>
                    <a:pt x="130" y="238"/>
                  </a:cubicBezTo>
                  <a:cubicBezTo>
                    <a:pt x="130" y="238"/>
                    <a:pt x="130" y="238"/>
                    <a:pt x="130" y="238"/>
                  </a:cubicBezTo>
                  <a:cubicBezTo>
                    <a:pt x="130" y="238"/>
                    <a:pt x="130" y="238"/>
                    <a:pt x="130" y="238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8"/>
                  </a:cubicBezTo>
                  <a:cubicBezTo>
                    <a:pt x="133" y="238"/>
                    <a:pt x="133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45" y="214"/>
                    <a:pt x="147" y="185"/>
                    <a:pt x="140" y="157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28" y="186"/>
                    <a:pt x="229" y="216"/>
                    <a:pt x="236" y="239"/>
                  </a:cubicBezTo>
                  <a:cubicBezTo>
                    <a:pt x="237" y="240"/>
                    <a:pt x="238" y="241"/>
                    <a:pt x="239" y="241"/>
                  </a:cubicBezTo>
                  <a:cubicBezTo>
                    <a:pt x="239" y="241"/>
                    <a:pt x="239" y="241"/>
                    <a:pt x="239" y="241"/>
                  </a:cubicBezTo>
                  <a:cubicBezTo>
                    <a:pt x="241" y="240"/>
                    <a:pt x="241" y="239"/>
                    <a:pt x="241" y="2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 rot="16200000">
            <a:off x="7290543" y="2810764"/>
            <a:ext cx="1042339" cy="1043140"/>
            <a:chOff x="0" y="438150"/>
            <a:chExt cx="2062163" cy="2063750"/>
          </a:xfrm>
        </p:grpSpPr>
        <p:sp>
          <p:nvSpPr>
            <p:cNvPr id="29" name="Oval 44"/>
            <p:cNvSpPr>
              <a:spLocks noChangeArrowheads="1"/>
            </p:cNvSpPr>
            <p:nvPr/>
          </p:nvSpPr>
          <p:spPr bwMode="auto">
            <a:xfrm>
              <a:off x="0" y="438150"/>
              <a:ext cx="2062163" cy="20637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0" name="Freeform 45"/>
            <p:cNvSpPr>
              <a:spLocks noEditPoints="1"/>
            </p:cNvSpPr>
            <p:nvPr/>
          </p:nvSpPr>
          <p:spPr bwMode="auto">
            <a:xfrm rot="5400000">
              <a:off x="471487" y="839789"/>
              <a:ext cx="1119190" cy="1254123"/>
            </a:xfrm>
            <a:custGeom>
              <a:avLst/>
              <a:gdLst>
                <a:gd name="T0" fmla="*/ 147 w 192"/>
                <a:gd name="T1" fmla="*/ 27 h 215"/>
                <a:gd name="T2" fmla="*/ 152 w 192"/>
                <a:gd name="T3" fmla="*/ 17 h 215"/>
                <a:gd name="T4" fmla="*/ 130 w 192"/>
                <a:gd name="T5" fmla="*/ 15 h 215"/>
                <a:gd name="T6" fmla="*/ 114 w 192"/>
                <a:gd name="T7" fmla="*/ 10 h 215"/>
                <a:gd name="T8" fmla="*/ 96 w 192"/>
                <a:gd name="T9" fmla="*/ 0 h 215"/>
                <a:gd name="T10" fmla="*/ 77 w 192"/>
                <a:gd name="T11" fmla="*/ 10 h 215"/>
                <a:gd name="T12" fmla="*/ 66 w 192"/>
                <a:gd name="T13" fmla="*/ 17 h 215"/>
                <a:gd name="T14" fmla="*/ 49 w 192"/>
                <a:gd name="T15" fmla="*/ 12 h 215"/>
                <a:gd name="T16" fmla="*/ 43 w 192"/>
                <a:gd name="T17" fmla="*/ 26 h 215"/>
                <a:gd name="T18" fmla="*/ 71 w 192"/>
                <a:gd name="T19" fmla="*/ 71 h 215"/>
                <a:gd name="T20" fmla="*/ 96 w 192"/>
                <a:gd name="T21" fmla="*/ 215 h 215"/>
                <a:gd name="T22" fmla="*/ 121 w 192"/>
                <a:gd name="T23" fmla="*/ 71 h 215"/>
                <a:gd name="T24" fmla="*/ 46 w 192"/>
                <a:gd name="T25" fmla="*/ 23 h 215"/>
                <a:gd name="T26" fmla="*/ 49 w 192"/>
                <a:gd name="T27" fmla="*/ 17 h 215"/>
                <a:gd name="T28" fmla="*/ 66 w 192"/>
                <a:gd name="T29" fmla="*/ 21 h 215"/>
                <a:gd name="T30" fmla="*/ 81 w 192"/>
                <a:gd name="T31" fmla="*/ 13 h 215"/>
                <a:gd name="T32" fmla="*/ 96 w 192"/>
                <a:gd name="T33" fmla="*/ 4 h 215"/>
                <a:gd name="T34" fmla="*/ 111 w 192"/>
                <a:gd name="T35" fmla="*/ 13 h 215"/>
                <a:gd name="T36" fmla="*/ 132 w 192"/>
                <a:gd name="T37" fmla="*/ 20 h 215"/>
                <a:gd name="T38" fmla="*/ 148 w 192"/>
                <a:gd name="T39" fmla="*/ 19 h 215"/>
                <a:gd name="T40" fmla="*/ 144 w 192"/>
                <a:gd name="T41" fmla="*/ 24 h 215"/>
                <a:gd name="T42" fmla="*/ 96 w 192"/>
                <a:gd name="T43" fmla="*/ 77 h 215"/>
                <a:gd name="T44" fmla="*/ 47 w 192"/>
                <a:gd name="T45" fmla="*/ 24 h 215"/>
                <a:gd name="T46" fmla="*/ 4 w 192"/>
                <a:gd name="T47" fmla="*/ 154 h 215"/>
                <a:gd name="T48" fmla="*/ 96 w 192"/>
                <a:gd name="T49" fmla="*/ 81 h 215"/>
                <a:gd name="T50" fmla="*/ 187 w 192"/>
                <a:gd name="T51" fmla="*/ 154 h 215"/>
                <a:gd name="T52" fmla="*/ 120 w 192"/>
                <a:gd name="T53" fmla="*/ 170 h 215"/>
                <a:gd name="T54" fmla="*/ 97 w 192"/>
                <a:gd name="T55" fmla="*/ 182 h 215"/>
                <a:gd name="T56" fmla="*/ 97 w 192"/>
                <a:gd name="T57" fmla="*/ 156 h 215"/>
                <a:gd name="T58" fmla="*/ 97 w 192"/>
                <a:gd name="T59" fmla="*/ 151 h 215"/>
                <a:gd name="T60" fmla="*/ 70 w 192"/>
                <a:gd name="T61" fmla="*/ 144 h 215"/>
                <a:gd name="T62" fmla="*/ 97 w 192"/>
                <a:gd name="T63" fmla="*/ 137 h 215"/>
                <a:gd name="T64" fmla="*/ 97 w 192"/>
                <a:gd name="T65" fmla="*/ 133 h 215"/>
                <a:gd name="T66" fmla="*/ 77 w 192"/>
                <a:gd name="T67" fmla="*/ 116 h 215"/>
                <a:gd name="T68" fmla="*/ 117 w 192"/>
                <a:gd name="T69" fmla="*/ 118 h 215"/>
                <a:gd name="T70" fmla="*/ 121 w 192"/>
                <a:gd name="T71" fmla="*/ 115 h 215"/>
                <a:gd name="T72" fmla="*/ 73 w 192"/>
                <a:gd name="T73" fmla="*/ 113 h 215"/>
                <a:gd name="T74" fmla="*/ 56 w 192"/>
                <a:gd name="T75" fmla="*/ 133 h 215"/>
                <a:gd name="T76" fmla="*/ 56 w 192"/>
                <a:gd name="T77" fmla="*/ 137 h 215"/>
                <a:gd name="T78" fmla="*/ 65 w 192"/>
                <a:gd name="T79" fmla="*/ 144 h 215"/>
                <a:gd name="T80" fmla="*/ 56 w 192"/>
                <a:gd name="T81" fmla="*/ 151 h 215"/>
                <a:gd name="T82" fmla="*/ 56 w 192"/>
                <a:gd name="T83" fmla="*/ 156 h 215"/>
                <a:gd name="T84" fmla="*/ 97 w 192"/>
                <a:gd name="T85" fmla="*/ 187 h 215"/>
                <a:gd name="T86" fmla="*/ 120 w 192"/>
                <a:gd name="T87" fmla="*/ 17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" h="215">
                  <a:moveTo>
                    <a:pt x="121" y="71"/>
                  </a:moveTo>
                  <a:cubicBezTo>
                    <a:pt x="122" y="60"/>
                    <a:pt x="127" y="44"/>
                    <a:pt x="147" y="27"/>
                  </a:cubicBezTo>
                  <a:cubicBezTo>
                    <a:pt x="148" y="27"/>
                    <a:pt x="149" y="27"/>
                    <a:pt x="149" y="26"/>
                  </a:cubicBezTo>
                  <a:cubicBezTo>
                    <a:pt x="153" y="22"/>
                    <a:pt x="153" y="19"/>
                    <a:pt x="152" y="17"/>
                  </a:cubicBezTo>
                  <a:cubicBezTo>
                    <a:pt x="151" y="14"/>
                    <a:pt x="148" y="12"/>
                    <a:pt x="143" y="12"/>
                  </a:cubicBezTo>
                  <a:cubicBezTo>
                    <a:pt x="139" y="12"/>
                    <a:pt x="135" y="13"/>
                    <a:pt x="130" y="15"/>
                  </a:cubicBezTo>
                  <a:cubicBezTo>
                    <a:pt x="129" y="16"/>
                    <a:pt x="127" y="17"/>
                    <a:pt x="125" y="17"/>
                  </a:cubicBezTo>
                  <a:cubicBezTo>
                    <a:pt x="121" y="17"/>
                    <a:pt x="118" y="14"/>
                    <a:pt x="114" y="10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09" y="5"/>
                    <a:pt x="104" y="0"/>
                    <a:pt x="96" y="0"/>
                  </a:cubicBezTo>
                  <a:cubicBezTo>
                    <a:pt x="87" y="0"/>
                    <a:pt x="82" y="5"/>
                    <a:pt x="78" y="9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4" y="14"/>
                    <a:pt x="70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7"/>
                    <a:pt x="63" y="16"/>
                    <a:pt x="61" y="15"/>
                  </a:cubicBezTo>
                  <a:cubicBezTo>
                    <a:pt x="57" y="13"/>
                    <a:pt x="53" y="12"/>
                    <a:pt x="49" y="12"/>
                  </a:cubicBezTo>
                  <a:cubicBezTo>
                    <a:pt x="44" y="12"/>
                    <a:pt x="40" y="14"/>
                    <a:pt x="39" y="17"/>
                  </a:cubicBezTo>
                  <a:cubicBezTo>
                    <a:pt x="38" y="19"/>
                    <a:pt x="38" y="22"/>
                    <a:pt x="43" y="26"/>
                  </a:cubicBezTo>
                  <a:cubicBezTo>
                    <a:pt x="43" y="27"/>
                    <a:pt x="44" y="27"/>
                    <a:pt x="44" y="27"/>
                  </a:cubicBezTo>
                  <a:cubicBezTo>
                    <a:pt x="65" y="44"/>
                    <a:pt x="70" y="60"/>
                    <a:pt x="71" y="71"/>
                  </a:cubicBezTo>
                  <a:cubicBezTo>
                    <a:pt x="41" y="81"/>
                    <a:pt x="0" y="114"/>
                    <a:pt x="0" y="154"/>
                  </a:cubicBezTo>
                  <a:cubicBezTo>
                    <a:pt x="0" y="193"/>
                    <a:pt x="15" y="215"/>
                    <a:pt x="96" y="215"/>
                  </a:cubicBezTo>
                  <a:cubicBezTo>
                    <a:pt x="176" y="215"/>
                    <a:pt x="192" y="193"/>
                    <a:pt x="192" y="154"/>
                  </a:cubicBezTo>
                  <a:cubicBezTo>
                    <a:pt x="192" y="114"/>
                    <a:pt x="150" y="81"/>
                    <a:pt x="121" y="71"/>
                  </a:cubicBezTo>
                  <a:close/>
                  <a:moveTo>
                    <a:pt x="47" y="24"/>
                  </a:moveTo>
                  <a:cubicBezTo>
                    <a:pt x="47" y="23"/>
                    <a:pt x="46" y="23"/>
                    <a:pt x="46" y="23"/>
                  </a:cubicBezTo>
                  <a:cubicBezTo>
                    <a:pt x="44" y="21"/>
                    <a:pt x="43" y="19"/>
                    <a:pt x="44" y="19"/>
                  </a:cubicBezTo>
                  <a:cubicBezTo>
                    <a:pt x="44" y="18"/>
                    <a:pt x="46" y="17"/>
                    <a:pt x="49" y="17"/>
                  </a:cubicBezTo>
                  <a:cubicBezTo>
                    <a:pt x="52" y="17"/>
                    <a:pt x="56" y="18"/>
                    <a:pt x="59" y="20"/>
                  </a:cubicBezTo>
                  <a:cubicBezTo>
                    <a:pt x="62" y="21"/>
                    <a:pt x="64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72" y="21"/>
                    <a:pt x="77" y="18"/>
                    <a:pt x="81" y="13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6" y="8"/>
                    <a:pt x="89" y="4"/>
                    <a:pt x="96" y="4"/>
                  </a:cubicBezTo>
                  <a:cubicBezTo>
                    <a:pt x="102" y="4"/>
                    <a:pt x="106" y="8"/>
                    <a:pt x="110" y="12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5" y="18"/>
                    <a:pt x="119" y="21"/>
                    <a:pt x="125" y="21"/>
                  </a:cubicBezTo>
                  <a:cubicBezTo>
                    <a:pt x="128" y="21"/>
                    <a:pt x="130" y="21"/>
                    <a:pt x="132" y="20"/>
                  </a:cubicBezTo>
                  <a:cubicBezTo>
                    <a:pt x="136" y="18"/>
                    <a:pt x="140" y="17"/>
                    <a:pt x="143" y="17"/>
                  </a:cubicBezTo>
                  <a:cubicBezTo>
                    <a:pt x="146" y="17"/>
                    <a:pt x="148" y="18"/>
                    <a:pt x="148" y="19"/>
                  </a:cubicBezTo>
                  <a:cubicBezTo>
                    <a:pt x="148" y="19"/>
                    <a:pt x="148" y="21"/>
                    <a:pt x="145" y="23"/>
                  </a:cubicBezTo>
                  <a:cubicBezTo>
                    <a:pt x="145" y="23"/>
                    <a:pt x="145" y="23"/>
                    <a:pt x="144" y="24"/>
                  </a:cubicBezTo>
                  <a:cubicBezTo>
                    <a:pt x="122" y="43"/>
                    <a:pt x="117" y="60"/>
                    <a:pt x="116" y="72"/>
                  </a:cubicBezTo>
                  <a:cubicBezTo>
                    <a:pt x="116" y="73"/>
                    <a:pt x="112" y="77"/>
                    <a:pt x="96" y="77"/>
                  </a:cubicBezTo>
                  <a:cubicBezTo>
                    <a:pt x="79" y="77"/>
                    <a:pt x="76" y="73"/>
                    <a:pt x="75" y="72"/>
                  </a:cubicBezTo>
                  <a:cubicBezTo>
                    <a:pt x="75" y="60"/>
                    <a:pt x="70" y="43"/>
                    <a:pt x="47" y="24"/>
                  </a:cubicBezTo>
                  <a:close/>
                  <a:moveTo>
                    <a:pt x="96" y="211"/>
                  </a:moveTo>
                  <a:cubicBezTo>
                    <a:pt x="19" y="211"/>
                    <a:pt x="4" y="191"/>
                    <a:pt x="4" y="154"/>
                  </a:cubicBezTo>
                  <a:cubicBezTo>
                    <a:pt x="4" y="117"/>
                    <a:pt x="44" y="86"/>
                    <a:pt x="72" y="75"/>
                  </a:cubicBezTo>
                  <a:cubicBezTo>
                    <a:pt x="74" y="78"/>
                    <a:pt x="80" y="81"/>
                    <a:pt x="96" y="81"/>
                  </a:cubicBezTo>
                  <a:cubicBezTo>
                    <a:pt x="112" y="81"/>
                    <a:pt x="117" y="78"/>
                    <a:pt x="120" y="75"/>
                  </a:cubicBezTo>
                  <a:cubicBezTo>
                    <a:pt x="148" y="86"/>
                    <a:pt x="187" y="117"/>
                    <a:pt x="187" y="154"/>
                  </a:cubicBezTo>
                  <a:cubicBezTo>
                    <a:pt x="187" y="191"/>
                    <a:pt x="173" y="211"/>
                    <a:pt x="96" y="211"/>
                  </a:cubicBezTo>
                  <a:close/>
                  <a:moveTo>
                    <a:pt x="120" y="170"/>
                  </a:moveTo>
                  <a:cubicBezTo>
                    <a:pt x="119" y="169"/>
                    <a:pt x="117" y="169"/>
                    <a:pt x="117" y="170"/>
                  </a:cubicBezTo>
                  <a:cubicBezTo>
                    <a:pt x="111" y="178"/>
                    <a:pt x="105" y="182"/>
                    <a:pt x="97" y="182"/>
                  </a:cubicBezTo>
                  <a:cubicBezTo>
                    <a:pt x="83" y="182"/>
                    <a:pt x="74" y="172"/>
                    <a:pt x="71" y="156"/>
                  </a:cubicBezTo>
                  <a:cubicBezTo>
                    <a:pt x="97" y="156"/>
                    <a:pt x="97" y="156"/>
                    <a:pt x="97" y="156"/>
                  </a:cubicBezTo>
                  <a:cubicBezTo>
                    <a:pt x="98" y="156"/>
                    <a:pt x="99" y="154"/>
                    <a:pt x="99" y="153"/>
                  </a:cubicBezTo>
                  <a:cubicBezTo>
                    <a:pt x="99" y="152"/>
                    <a:pt x="98" y="151"/>
                    <a:pt x="97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49"/>
                    <a:pt x="70" y="146"/>
                    <a:pt x="70" y="144"/>
                  </a:cubicBezTo>
                  <a:cubicBezTo>
                    <a:pt x="70" y="142"/>
                    <a:pt x="70" y="139"/>
                    <a:pt x="70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8" y="137"/>
                    <a:pt x="99" y="136"/>
                    <a:pt x="99" y="135"/>
                  </a:cubicBezTo>
                  <a:cubicBezTo>
                    <a:pt x="99" y="134"/>
                    <a:pt x="98" y="133"/>
                    <a:pt x="97" y="133"/>
                  </a:cubicBezTo>
                  <a:cubicBezTo>
                    <a:pt x="70" y="133"/>
                    <a:pt x="70" y="133"/>
                    <a:pt x="70" y="133"/>
                  </a:cubicBezTo>
                  <a:cubicBezTo>
                    <a:pt x="72" y="126"/>
                    <a:pt x="74" y="120"/>
                    <a:pt x="77" y="116"/>
                  </a:cubicBezTo>
                  <a:cubicBezTo>
                    <a:pt x="82" y="109"/>
                    <a:pt x="89" y="106"/>
                    <a:pt x="97" y="106"/>
                  </a:cubicBezTo>
                  <a:cubicBezTo>
                    <a:pt x="105" y="106"/>
                    <a:pt x="111" y="110"/>
                    <a:pt x="117" y="118"/>
                  </a:cubicBezTo>
                  <a:cubicBezTo>
                    <a:pt x="117" y="119"/>
                    <a:pt x="119" y="119"/>
                    <a:pt x="120" y="118"/>
                  </a:cubicBezTo>
                  <a:cubicBezTo>
                    <a:pt x="121" y="117"/>
                    <a:pt x="121" y="116"/>
                    <a:pt x="121" y="115"/>
                  </a:cubicBezTo>
                  <a:cubicBezTo>
                    <a:pt x="114" y="106"/>
                    <a:pt x="106" y="101"/>
                    <a:pt x="97" y="101"/>
                  </a:cubicBezTo>
                  <a:cubicBezTo>
                    <a:pt x="87" y="101"/>
                    <a:pt x="79" y="105"/>
                    <a:pt x="73" y="113"/>
                  </a:cubicBezTo>
                  <a:cubicBezTo>
                    <a:pt x="70" y="118"/>
                    <a:pt x="67" y="125"/>
                    <a:pt x="66" y="13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5" y="133"/>
                    <a:pt x="54" y="134"/>
                    <a:pt x="54" y="135"/>
                  </a:cubicBezTo>
                  <a:cubicBezTo>
                    <a:pt x="54" y="136"/>
                    <a:pt x="55" y="137"/>
                    <a:pt x="56" y="137"/>
                  </a:cubicBezTo>
                  <a:cubicBezTo>
                    <a:pt x="65" y="137"/>
                    <a:pt x="65" y="137"/>
                    <a:pt x="65" y="137"/>
                  </a:cubicBezTo>
                  <a:cubicBezTo>
                    <a:pt x="65" y="139"/>
                    <a:pt x="65" y="142"/>
                    <a:pt x="65" y="144"/>
                  </a:cubicBezTo>
                  <a:cubicBezTo>
                    <a:pt x="65" y="146"/>
                    <a:pt x="65" y="149"/>
                    <a:pt x="65" y="151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5" y="151"/>
                    <a:pt x="54" y="152"/>
                    <a:pt x="54" y="153"/>
                  </a:cubicBezTo>
                  <a:cubicBezTo>
                    <a:pt x="54" y="154"/>
                    <a:pt x="55" y="156"/>
                    <a:pt x="56" y="156"/>
                  </a:cubicBezTo>
                  <a:cubicBezTo>
                    <a:pt x="66" y="156"/>
                    <a:pt x="66" y="156"/>
                    <a:pt x="66" y="156"/>
                  </a:cubicBezTo>
                  <a:cubicBezTo>
                    <a:pt x="69" y="175"/>
                    <a:pt x="81" y="187"/>
                    <a:pt x="97" y="187"/>
                  </a:cubicBezTo>
                  <a:cubicBezTo>
                    <a:pt x="106" y="187"/>
                    <a:pt x="114" y="182"/>
                    <a:pt x="121" y="173"/>
                  </a:cubicBezTo>
                  <a:cubicBezTo>
                    <a:pt x="121" y="172"/>
                    <a:pt x="121" y="170"/>
                    <a:pt x="120" y="1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42" name="Freeform 25"/>
          <p:cNvSpPr>
            <a:spLocks noEditPoints="1"/>
          </p:cNvSpPr>
          <p:nvPr/>
        </p:nvSpPr>
        <p:spPr bwMode="auto">
          <a:xfrm>
            <a:off x="4118075" y="4799034"/>
            <a:ext cx="558072" cy="592414"/>
          </a:xfrm>
          <a:custGeom>
            <a:avLst/>
            <a:gdLst>
              <a:gd name="T0" fmla="*/ 417 w 554"/>
              <a:gd name="T1" fmla="*/ 228 h 588"/>
              <a:gd name="T2" fmla="*/ 368 w 554"/>
              <a:gd name="T3" fmla="*/ 128 h 588"/>
              <a:gd name="T4" fmla="*/ 390 w 554"/>
              <a:gd name="T5" fmla="*/ 69 h 588"/>
              <a:gd name="T6" fmla="*/ 397 w 554"/>
              <a:gd name="T7" fmla="*/ 7 h 588"/>
              <a:gd name="T8" fmla="*/ 158 w 554"/>
              <a:gd name="T9" fmla="*/ 0 h 588"/>
              <a:gd name="T10" fmla="*/ 151 w 554"/>
              <a:gd name="T11" fmla="*/ 62 h 588"/>
              <a:gd name="T12" fmla="*/ 186 w 554"/>
              <a:gd name="T13" fmla="*/ 69 h 588"/>
              <a:gd name="T14" fmla="*/ 140 w 554"/>
              <a:gd name="T15" fmla="*/ 223 h 588"/>
              <a:gd name="T16" fmla="*/ 24 w 554"/>
              <a:gd name="T17" fmla="*/ 459 h 588"/>
              <a:gd name="T18" fmla="*/ 70 w 554"/>
              <a:gd name="T19" fmla="*/ 588 h 588"/>
              <a:gd name="T20" fmla="*/ 540 w 554"/>
              <a:gd name="T21" fmla="*/ 564 h 588"/>
              <a:gd name="T22" fmla="*/ 165 w 554"/>
              <a:gd name="T23" fmla="*/ 14 h 588"/>
              <a:gd name="T24" fmla="*/ 383 w 554"/>
              <a:gd name="T25" fmla="*/ 55 h 588"/>
              <a:gd name="T26" fmla="*/ 193 w 554"/>
              <a:gd name="T27" fmla="*/ 55 h 588"/>
              <a:gd name="T28" fmla="*/ 165 w 554"/>
              <a:gd name="T29" fmla="*/ 14 h 588"/>
              <a:gd name="T30" fmla="*/ 200 w 554"/>
              <a:gd name="T31" fmla="*/ 129 h 588"/>
              <a:gd name="T32" fmla="*/ 354 w 554"/>
              <a:gd name="T33" fmla="*/ 69 h 588"/>
              <a:gd name="T34" fmla="*/ 355 w 554"/>
              <a:gd name="T35" fmla="*/ 133 h 588"/>
              <a:gd name="T36" fmla="*/ 366 w 554"/>
              <a:gd name="T37" fmla="*/ 243 h 588"/>
              <a:gd name="T38" fmla="*/ 321 w 554"/>
              <a:gd name="T39" fmla="*/ 221 h 588"/>
              <a:gd name="T40" fmla="*/ 316 w 554"/>
              <a:gd name="T41" fmla="*/ 224 h 588"/>
              <a:gd name="T42" fmla="*/ 238 w 554"/>
              <a:gd name="T43" fmla="*/ 224 h 588"/>
              <a:gd name="T44" fmla="*/ 188 w 554"/>
              <a:gd name="T45" fmla="*/ 243 h 588"/>
              <a:gd name="T46" fmla="*/ 200 w 554"/>
              <a:gd name="T47" fmla="*/ 133 h 588"/>
              <a:gd name="T48" fmla="*/ 484 w 554"/>
              <a:gd name="T49" fmla="*/ 574 h 588"/>
              <a:gd name="T50" fmla="*/ 26 w 554"/>
              <a:gd name="T51" fmla="*/ 557 h 588"/>
              <a:gd name="T52" fmla="*/ 147 w 554"/>
              <a:gd name="T53" fmla="*/ 241 h 588"/>
              <a:gd name="T54" fmla="*/ 233 w 554"/>
              <a:gd name="T55" fmla="*/ 239 h 588"/>
              <a:gd name="T56" fmla="*/ 321 w 554"/>
              <a:gd name="T57" fmla="*/ 239 h 588"/>
              <a:gd name="T58" fmla="*/ 366 w 554"/>
              <a:gd name="T59" fmla="*/ 257 h 588"/>
              <a:gd name="T60" fmla="*/ 517 w 554"/>
              <a:gd name="T61" fmla="*/ 464 h 588"/>
              <a:gd name="T62" fmla="*/ 222 w 554"/>
              <a:gd name="T63" fmla="*/ 384 h 588"/>
              <a:gd name="T64" fmla="*/ 222 w 554"/>
              <a:gd name="T65" fmla="*/ 470 h 588"/>
              <a:gd name="T66" fmla="*/ 222 w 554"/>
              <a:gd name="T67" fmla="*/ 384 h 588"/>
              <a:gd name="T68" fmla="*/ 193 w 554"/>
              <a:gd name="T69" fmla="*/ 427 h 588"/>
              <a:gd name="T70" fmla="*/ 250 w 554"/>
              <a:gd name="T71" fmla="*/ 427 h 588"/>
              <a:gd name="T72" fmla="*/ 352 w 554"/>
              <a:gd name="T73" fmla="*/ 314 h 588"/>
              <a:gd name="T74" fmla="*/ 352 w 554"/>
              <a:gd name="T75" fmla="*/ 434 h 588"/>
              <a:gd name="T76" fmla="*/ 352 w 554"/>
              <a:gd name="T77" fmla="*/ 314 h 588"/>
              <a:gd name="T78" fmla="*/ 306 w 554"/>
              <a:gd name="T79" fmla="*/ 374 h 588"/>
              <a:gd name="T80" fmla="*/ 398 w 554"/>
              <a:gd name="T81" fmla="*/ 37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4" h="588">
                <a:moveTo>
                  <a:pt x="530" y="458"/>
                </a:moveTo>
                <a:cubicBezTo>
                  <a:pt x="417" y="228"/>
                  <a:pt x="417" y="228"/>
                  <a:pt x="417" y="228"/>
                </a:cubicBezTo>
                <a:cubicBezTo>
                  <a:pt x="417" y="226"/>
                  <a:pt x="416" y="224"/>
                  <a:pt x="414" y="223"/>
                </a:cubicBezTo>
                <a:cubicBezTo>
                  <a:pt x="368" y="128"/>
                  <a:pt x="368" y="128"/>
                  <a:pt x="368" y="128"/>
                </a:cubicBezTo>
                <a:cubicBezTo>
                  <a:pt x="368" y="69"/>
                  <a:pt x="368" y="69"/>
                  <a:pt x="368" y="69"/>
                </a:cubicBezTo>
                <a:cubicBezTo>
                  <a:pt x="390" y="69"/>
                  <a:pt x="390" y="69"/>
                  <a:pt x="390" y="69"/>
                </a:cubicBezTo>
                <a:cubicBezTo>
                  <a:pt x="394" y="69"/>
                  <a:pt x="397" y="66"/>
                  <a:pt x="397" y="62"/>
                </a:cubicBezTo>
                <a:cubicBezTo>
                  <a:pt x="397" y="7"/>
                  <a:pt x="397" y="7"/>
                  <a:pt x="397" y="7"/>
                </a:cubicBezTo>
                <a:cubicBezTo>
                  <a:pt x="397" y="3"/>
                  <a:pt x="394" y="0"/>
                  <a:pt x="390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54" y="0"/>
                  <a:pt x="151" y="3"/>
                  <a:pt x="151" y="7"/>
                </a:cubicBezTo>
                <a:cubicBezTo>
                  <a:pt x="151" y="62"/>
                  <a:pt x="151" y="62"/>
                  <a:pt x="151" y="62"/>
                </a:cubicBezTo>
                <a:cubicBezTo>
                  <a:pt x="151" y="66"/>
                  <a:pt x="154" y="69"/>
                  <a:pt x="158" y="69"/>
                </a:cubicBezTo>
                <a:cubicBezTo>
                  <a:pt x="186" y="69"/>
                  <a:pt x="186" y="69"/>
                  <a:pt x="186" y="69"/>
                </a:cubicBezTo>
                <a:cubicBezTo>
                  <a:pt x="186" y="128"/>
                  <a:pt x="186" y="128"/>
                  <a:pt x="186" y="128"/>
                </a:cubicBezTo>
                <a:cubicBezTo>
                  <a:pt x="140" y="223"/>
                  <a:pt x="140" y="223"/>
                  <a:pt x="140" y="223"/>
                </a:cubicBezTo>
                <a:cubicBezTo>
                  <a:pt x="138" y="224"/>
                  <a:pt x="137" y="226"/>
                  <a:pt x="137" y="228"/>
                </a:cubicBezTo>
                <a:cubicBezTo>
                  <a:pt x="24" y="459"/>
                  <a:pt x="24" y="459"/>
                  <a:pt x="24" y="459"/>
                </a:cubicBezTo>
                <a:cubicBezTo>
                  <a:pt x="3" y="507"/>
                  <a:pt x="0" y="543"/>
                  <a:pt x="14" y="564"/>
                </a:cubicBezTo>
                <a:cubicBezTo>
                  <a:pt x="25" y="580"/>
                  <a:pt x="43" y="588"/>
                  <a:pt x="70" y="588"/>
                </a:cubicBezTo>
                <a:cubicBezTo>
                  <a:pt x="484" y="588"/>
                  <a:pt x="484" y="588"/>
                  <a:pt x="484" y="588"/>
                </a:cubicBezTo>
                <a:cubicBezTo>
                  <a:pt x="511" y="588"/>
                  <a:pt x="530" y="580"/>
                  <a:pt x="540" y="564"/>
                </a:cubicBezTo>
                <a:cubicBezTo>
                  <a:pt x="554" y="543"/>
                  <a:pt x="551" y="507"/>
                  <a:pt x="530" y="458"/>
                </a:cubicBezTo>
                <a:close/>
                <a:moveTo>
                  <a:pt x="165" y="14"/>
                </a:moveTo>
                <a:cubicBezTo>
                  <a:pt x="383" y="14"/>
                  <a:pt x="383" y="14"/>
                  <a:pt x="383" y="14"/>
                </a:cubicBezTo>
                <a:cubicBezTo>
                  <a:pt x="383" y="55"/>
                  <a:pt x="383" y="55"/>
                  <a:pt x="383" y="55"/>
                </a:cubicBezTo>
                <a:cubicBezTo>
                  <a:pt x="361" y="55"/>
                  <a:pt x="361" y="55"/>
                  <a:pt x="361" y="55"/>
                </a:cubicBezTo>
                <a:cubicBezTo>
                  <a:pt x="193" y="55"/>
                  <a:pt x="193" y="55"/>
                  <a:pt x="193" y="55"/>
                </a:cubicBezTo>
                <a:cubicBezTo>
                  <a:pt x="165" y="55"/>
                  <a:pt x="165" y="55"/>
                  <a:pt x="165" y="55"/>
                </a:cubicBezTo>
                <a:lnTo>
                  <a:pt x="165" y="14"/>
                </a:lnTo>
                <a:close/>
                <a:moveTo>
                  <a:pt x="200" y="133"/>
                </a:moveTo>
                <a:cubicBezTo>
                  <a:pt x="200" y="132"/>
                  <a:pt x="200" y="131"/>
                  <a:pt x="200" y="129"/>
                </a:cubicBezTo>
                <a:cubicBezTo>
                  <a:pt x="200" y="69"/>
                  <a:pt x="200" y="69"/>
                  <a:pt x="200" y="69"/>
                </a:cubicBezTo>
                <a:cubicBezTo>
                  <a:pt x="354" y="69"/>
                  <a:pt x="354" y="69"/>
                  <a:pt x="354" y="69"/>
                </a:cubicBezTo>
                <a:cubicBezTo>
                  <a:pt x="354" y="129"/>
                  <a:pt x="354" y="129"/>
                  <a:pt x="354" y="129"/>
                </a:cubicBezTo>
                <a:cubicBezTo>
                  <a:pt x="354" y="131"/>
                  <a:pt x="354" y="132"/>
                  <a:pt x="355" y="133"/>
                </a:cubicBezTo>
                <a:cubicBezTo>
                  <a:pt x="401" y="228"/>
                  <a:pt x="401" y="228"/>
                  <a:pt x="401" y="228"/>
                </a:cubicBezTo>
                <a:cubicBezTo>
                  <a:pt x="392" y="238"/>
                  <a:pt x="379" y="243"/>
                  <a:pt x="366" y="243"/>
                </a:cubicBezTo>
                <a:cubicBezTo>
                  <a:pt x="350" y="243"/>
                  <a:pt x="336" y="237"/>
                  <a:pt x="327" y="224"/>
                </a:cubicBezTo>
                <a:cubicBezTo>
                  <a:pt x="326" y="222"/>
                  <a:pt x="324" y="221"/>
                  <a:pt x="321" y="221"/>
                </a:cubicBezTo>
                <a:cubicBezTo>
                  <a:pt x="321" y="221"/>
                  <a:pt x="321" y="221"/>
                  <a:pt x="321" y="221"/>
                </a:cubicBezTo>
                <a:cubicBezTo>
                  <a:pt x="319" y="221"/>
                  <a:pt x="317" y="222"/>
                  <a:pt x="316" y="224"/>
                </a:cubicBezTo>
                <a:cubicBezTo>
                  <a:pt x="307" y="236"/>
                  <a:pt x="292" y="243"/>
                  <a:pt x="277" y="243"/>
                </a:cubicBezTo>
                <a:cubicBezTo>
                  <a:pt x="262" y="243"/>
                  <a:pt x="247" y="236"/>
                  <a:pt x="238" y="224"/>
                </a:cubicBezTo>
                <a:cubicBezTo>
                  <a:pt x="236" y="220"/>
                  <a:pt x="230" y="220"/>
                  <a:pt x="227" y="224"/>
                </a:cubicBezTo>
                <a:cubicBezTo>
                  <a:pt x="218" y="236"/>
                  <a:pt x="204" y="243"/>
                  <a:pt x="188" y="243"/>
                </a:cubicBezTo>
                <a:cubicBezTo>
                  <a:pt x="175" y="243"/>
                  <a:pt x="162" y="238"/>
                  <a:pt x="153" y="228"/>
                </a:cubicBezTo>
                <a:lnTo>
                  <a:pt x="200" y="133"/>
                </a:lnTo>
                <a:close/>
                <a:moveTo>
                  <a:pt x="528" y="557"/>
                </a:moveTo>
                <a:cubicBezTo>
                  <a:pt x="521" y="568"/>
                  <a:pt x="506" y="574"/>
                  <a:pt x="484" y="574"/>
                </a:cubicBezTo>
                <a:cubicBezTo>
                  <a:pt x="70" y="574"/>
                  <a:pt x="70" y="574"/>
                  <a:pt x="70" y="574"/>
                </a:cubicBezTo>
                <a:cubicBezTo>
                  <a:pt x="48" y="574"/>
                  <a:pt x="34" y="568"/>
                  <a:pt x="26" y="557"/>
                </a:cubicBezTo>
                <a:cubicBezTo>
                  <a:pt x="15" y="539"/>
                  <a:pt x="18" y="507"/>
                  <a:pt x="37" y="465"/>
                </a:cubicBezTo>
                <a:cubicBezTo>
                  <a:pt x="147" y="241"/>
                  <a:pt x="147" y="241"/>
                  <a:pt x="147" y="241"/>
                </a:cubicBezTo>
                <a:cubicBezTo>
                  <a:pt x="158" y="251"/>
                  <a:pt x="173" y="257"/>
                  <a:pt x="188" y="257"/>
                </a:cubicBezTo>
                <a:cubicBezTo>
                  <a:pt x="205" y="257"/>
                  <a:pt x="221" y="251"/>
                  <a:pt x="233" y="239"/>
                </a:cubicBezTo>
                <a:cubicBezTo>
                  <a:pt x="244" y="251"/>
                  <a:pt x="260" y="257"/>
                  <a:pt x="277" y="257"/>
                </a:cubicBezTo>
                <a:cubicBezTo>
                  <a:pt x="294" y="257"/>
                  <a:pt x="310" y="251"/>
                  <a:pt x="321" y="239"/>
                </a:cubicBezTo>
                <a:cubicBezTo>
                  <a:pt x="333" y="251"/>
                  <a:pt x="348" y="257"/>
                  <a:pt x="365" y="257"/>
                </a:cubicBezTo>
                <a:cubicBezTo>
                  <a:pt x="365" y="257"/>
                  <a:pt x="366" y="257"/>
                  <a:pt x="366" y="257"/>
                </a:cubicBezTo>
                <a:cubicBezTo>
                  <a:pt x="382" y="257"/>
                  <a:pt x="396" y="251"/>
                  <a:pt x="408" y="241"/>
                </a:cubicBezTo>
                <a:cubicBezTo>
                  <a:pt x="517" y="464"/>
                  <a:pt x="517" y="464"/>
                  <a:pt x="517" y="464"/>
                </a:cubicBezTo>
                <a:cubicBezTo>
                  <a:pt x="536" y="507"/>
                  <a:pt x="540" y="539"/>
                  <a:pt x="528" y="557"/>
                </a:cubicBezTo>
                <a:close/>
                <a:moveTo>
                  <a:pt x="222" y="384"/>
                </a:moveTo>
                <a:cubicBezTo>
                  <a:pt x="198" y="384"/>
                  <a:pt x="179" y="403"/>
                  <a:pt x="179" y="427"/>
                </a:cubicBezTo>
                <a:cubicBezTo>
                  <a:pt x="179" y="450"/>
                  <a:pt x="198" y="470"/>
                  <a:pt x="222" y="470"/>
                </a:cubicBezTo>
                <a:cubicBezTo>
                  <a:pt x="245" y="470"/>
                  <a:pt x="264" y="450"/>
                  <a:pt x="264" y="427"/>
                </a:cubicBezTo>
                <a:cubicBezTo>
                  <a:pt x="264" y="403"/>
                  <a:pt x="245" y="384"/>
                  <a:pt x="222" y="384"/>
                </a:cubicBezTo>
                <a:close/>
                <a:moveTo>
                  <a:pt x="222" y="456"/>
                </a:moveTo>
                <a:cubicBezTo>
                  <a:pt x="206" y="456"/>
                  <a:pt x="193" y="443"/>
                  <a:pt x="193" y="427"/>
                </a:cubicBezTo>
                <a:cubicBezTo>
                  <a:pt x="193" y="411"/>
                  <a:pt x="206" y="398"/>
                  <a:pt x="222" y="398"/>
                </a:cubicBezTo>
                <a:cubicBezTo>
                  <a:pt x="238" y="398"/>
                  <a:pt x="250" y="411"/>
                  <a:pt x="250" y="427"/>
                </a:cubicBezTo>
                <a:cubicBezTo>
                  <a:pt x="250" y="443"/>
                  <a:pt x="238" y="456"/>
                  <a:pt x="222" y="456"/>
                </a:cubicBezTo>
                <a:close/>
                <a:moveTo>
                  <a:pt x="352" y="314"/>
                </a:moveTo>
                <a:cubicBezTo>
                  <a:pt x="319" y="314"/>
                  <a:pt x="292" y="341"/>
                  <a:pt x="292" y="374"/>
                </a:cubicBezTo>
                <a:cubicBezTo>
                  <a:pt x="292" y="407"/>
                  <a:pt x="319" y="434"/>
                  <a:pt x="352" y="434"/>
                </a:cubicBezTo>
                <a:cubicBezTo>
                  <a:pt x="385" y="434"/>
                  <a:pt x="412" y="407"/>
                  <a:pt x="412" y="374"/>
                </a:cubicBezTo>
                <a:cubicBezTo>
                  <a:pt x="412" y="341"/>
                  <a:pt x="385" y="314"/>
                  <a:pt x="352" y="314"/>
                </a:cubicBezTo>
                <a:close/>
                <a:moveTo>
                  <a:pt x="352" y="420"/>
                </a:moveTo>
                <a:cubicBezTo>
                  <a:pt x="327" y="420"/>
                  <a:pt x="306" y="400"/>
                  <a:pt x="306" y="374"/>
                </a:cubicBezTo>
                <a:cubicBezTo>
                  <a:pt x="306" y="349"/>
                  <a:pt x="327" y="328"/>
                  <a:pt x="352" y="328"/>
                </a:cubicBezTo>
                <a:cubicBezTo>
                  <a:pt x="378" y="328"/>
                  <a:pt x="398" y="349"/>
                  <a:pt x="398" y="374"/>
                </a:cubicBezTo>
                <a:cubicBezTo>
                  <a:pt x="398" y="400"/>
                  <a:pt x="378" y="420"/>
                  <a:pt x="352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363013" y="2752370"/>
            <a:ext cx="3659707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#2 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TEKN. INFORMASI</a:t>
            </a:r>
            <a:endParaRPr lang="fr-F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(FT)</a:t>
            </a:r>
          </a:p>
          <a:p>
            <a:pPr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228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35129" y="3466783"/>
            <a:ext cx="3236292" cy="1104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#3 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ILMU KOMUNIKASI (</a:t>
            </a: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FIS)</a:t>
            </a:r>
          </a:p>
          <a:p>
            <a:pPr algn="r"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217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356" y="2038593"/>
            <a:ext cx="3569270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#1 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 </a:t>
            </a: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SIPIL</a:t>
            </a: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FT)</a:t>
            </a:r>
          </a:p>
          <a:p>
            <a:pPr algn="r"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</a:t>
            </a:r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228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89820" y="4288502"/>
            <a:ext cx="2963355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#4 BIOLOGI</a:t>
            </a:r>
          </a:p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(FMIPA)</a:t>
            </a:r>
          </a:p>
          <a:p>
            <a:pPr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170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75302" y="4921747"/>
            <a:ext cx="3396119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#5 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ADM. PUBLIK </a:t>
            </a:r>
            <a:endParaRPr lang="fr-F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(FIS)</a:t>
            </a:r>
          </a:p>
          <a:p>
            <a:pPr algn="r"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169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072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 animBg="1"/>
      <p:bldP spid="38" grpId="0" animBg="1"/>
      <p:bldP spid="39" grpId="0" animBg="1"/>
      <p:bldP spid="40" grpId="0" animBg="1"/>
      <p:bldP spid="41" grpId="0" animBg="1"/>
      <p:bldP spid="19" grpId="0" animBg="1"/>
      <p:bldP spid="43" grpId="0"/>
      <p:bldP spid="44" grpId="0"/>
      <p:bldP spid="45" grpId="0"/>
      <p:bldP spid="46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5" y="412208"/>
            <a:ext cx="1389072" cy="1419219"/>
          </a:xfrm>
          <a:prstGeom prst="rect">
            <a:avLst/>
          </a:prstGeom>
        </p:spPr>
      </p:pic>
      <p:sp>
        <p:nvSpPr>
          <p:cNvPr id="1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1261675" y="1498182"/>
            <a:ext cx="9678808" cy="237701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SELEKSI MANDIRI</a:t>
            </a:r>
            <a: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66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SM PRESTASI</a:t>
            </a:r>
            <a:endParaRPr lang="en-US" sz="3600" b="1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5545643"/>
            <a:ext cx="12364169" cy="1303073"/>
            <a:chOff x="0" y="5545643"/>
            <a:chExt cx="12364169" cy="1303073"/>
          </a:xfrm>
        </p:grpSpPr>
        <p:sp>
          <p:nvSpPr>
            <p:cNvPr id="15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0"/>
            <a:ext cx="12202159" cy="720000"/>
            <a:chOff x="0" y="0"/>
            <a:chExt cx="12202159" cy="720000"/>
          </a:xfrm>
          <a:solidFill>
            <a:srgbClr val="CC9900"/>
          </a:solidFill>
        </p:grpSpPr>
        <p:sp>
          <p:nvSpPr>
            <p:cNvPr id="14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4933" y="63792"/>
              <a:ext cx="336669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Unggul</a:t>
              </a:r>
              <a:r>
                <a:rPr lang="en-US" sz="2400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, </a:t>
              </a:r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Kreatif</a:t>
              </a:r>
              <a:r>
                <a:rPr lang="en-US" sz="2400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, </a:t>
              </a:r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Inovatif</a:t>
              </a:r>
              <a:endParaRPr 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12" descr="artplus_nature_naturalcity47_1024x68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350"/>
            <a:ext cx="4191000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570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41" y="785971"/>
            <a:ext cx="11357112" cy="56252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JALUR SM PRESTASI</a:t>
            </a:r>
            <a:endParaRPr lang="id-ID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23121" y="1418858"/>
            <a:ext cx="20439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>
            <a:spLocks/>
          </p:cNvSpPr>
          <p:nvPr/>
        </p:nvSpPr>
        <p:spPr bwMode="auto">
          <a:xfrm>
            <a:off x="2117606" y="4471179"/>
            <a:ext cx="1689338" cy="432523"/>
          </a:xfrm>
          <a:custGeom>
            <a:avLst/>
            <a:gdLst>
              <a:gd name="T0" fmla="*/ 1285 w 1285"/>
              <a:gd name="T1" fmla="*/ 329 h 329"/>
              <a:gd name="T2" fmla="*/ 0 w 1285"/>
              <a:gd name="T3" fmla="*/ 329 h 329"/>
              <a:gd name="T4" fmla="*/ 330 w 1285"/>
              <a:gd name="T5" fmla="*/ 0 h 329"/>
              <a:gd name="T6" fmla="*/ 1285 w 1285"/>
              <a:gd name="T7" fmla="*/ 0 h 329"/>
              <a:gd name="T8" fmla="*/ 1285 w 1285"/>
              <a:gd name="T9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5" h="329">
                <a:moveTo>
                  <a:pt x="1285" y="329"/>
                </a:moveTo>
                <a:lnTo>
                  <a:pt x="0" y="329"/>
                </a:lnTo>
                <a:lnTo>
                  <a:pt x="330" y="0"/>
                </a:lnTo>
                <a:lnTo>
                  <a:pt x="1285" y="0"/>
                </a:lnTo>
                <a:lnTo>
                  <a:pt x="1285" y="32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754357" y="4256889"/>
            <a:ext cx="468019" cy="855843"/>
          </a:xfrm>
          <a:custGeom>
            <a:avLst/>
            <a:gdLst>
              <a:gd name="T0" fmla="*/ 356 w 356"/>
              <a:gd name="T1" fmla="*/ 325 h 651"/>
              <a:gd name="T2" fmla="*/ 0 w 356"/>
              <a:gd name="T3" fmla="*/ 0 h 651"/>
              <a:gd name="T4" fmla="*/ 0 w 356"/>
              <a:gd name="T5" fmla="*/ 325 h 651"/>
              <a:gd name="T6" fmla="*/ 0 w 356"/>
              <a:gd name="T7" fmla="*/ 651 h 651"/>
              <a:gd name="T8" fmla="*/ 356 w 356"/>
              <a:gd name="T9" fmla="*/ 325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651">
                <a:moveTo>
                  <a:pt x="356" y="325"/>
                </a:moveTo>
                <a:lnTo>
                  <a:pt x="0" y="0"/>
                </a:lnTo>
                <a:lnTo>
                  <a:pt x="0" y="325"/>
                </a:lnTo>
                <a:lnTo>
                  <a:pt x="0" y="651"/>
                </a:lnTo>
                <a:lnTo>
                  <a:pt x="356" y="32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754357" y="4903702"/>
            <a:ext cx="0" cy="209031"/>
          </a:xfrm>
          <a:custGeom>
            <a:avLst/>
            <a:gdLst>
              <a:gd name="T0" fmla="*/ 0 h 159"/>
              <a:gd name="T1" fmla="*/ 159 h 159"/>
              <a:gd name="T2" fmla="*/ 0 h 15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9">
                <a:moveTo>
                  <a:pt x="0" y="0"/>
                </a:moveTo>
                <a:lnTo>
                  <a:pt x="0" y="159"/>
                </a:lnTo>
                <a:lnTo>
                  <a:pt x="0" y="0"/>
                </a:lnTo>
                <a:close/>
              </a:path>
            </a:pathLst>
          </a:custGeom>
          <a:solidFill>
            <a:srgbClr val="D0FF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3754357" y="4903702"/>
            <a:ext cx="0" cy="209031"/>
          </a:xfrm>
          <a:custGeom>
            <a:avLst/>
            <a:gdLst>
              <a:gd name="T0" fmla="*/ 0 h 159"/>
              <a:gd name="T1" fmla="*/ 159 h 159"/>
              <a:gd name="T2" fmla="*/ 0 h 15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9">
                <a:moveTo>
                  <a:pt x="0" y="0"/>
                </a:moveTo>
                <a:lnTo>
                  <a:pt x="0" y="15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327169" y="3218831"/>
            <a:ext cx="9530706" cy="3656069"/>
            <a:chOff x="1556246" y="3228825"/>
            <a:chExt cx="9530706" cy="3656069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556246" y="3437856"/>
              <a:ext cx="433838" cy="3447038"/>
            </a:xfrm>
            <a:custGeom>
              <a:avLst/>
              <a:gdLst>
                <a:gd name="T0" fmla="*/ 330 w 330"/>
                <a:gd name="T1" fmla="*/ 0 h 2622"/>
                <a:gd name="T2" fmla="*/ 330 w 330"/>
                <a:gd name="T3" fmla="*/ 2622 h 2622"/>
                <a:gd name="T4" fmla="*/ 0 w 330"/>
                <a:gd name="T5" fmla="*/ 2622 h 2622"/>
                <a:gd name="T6" fmla="*/ 0 w 330"/>
                <a:gd name="T7" fmla="*/ 329 h 2622"/>
                <a:gd name="T8" fmla="*/ 330 w 330"/>
                <a:gd name="T9" fmla="*/ 0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2622">
                  <a:moveTo>
                    <a:pt x="330" y="0"/>
                  </a:moveTo>
                  <a:lnTo>
                    <a:pt x="330" y="2622"/>
                  </a:lnTo>
                  <a:lnTo>
                    <a:pt x="0" y="2622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556246" y="3437856"/>
              <a:ext cx="2250697" cy="432523"/>
            </a:xfrm>
            <a:custGeom>
              <a:avLst/>
              <a:gdLst>
                <a:gd name="T0" fmla="*/ 1712 w 1712"/>
                <a:gd name="T1" fmla="*/ 329 h 329"/>
                <a:gd name="T2" fmla="*/ 0 w 1712"/>
                <a:gd name="T3" fmla="*/ 329 h 329"/>
                <a:gd name="T4" fmla="*/ 330 w 1712"/>
                <a:gd name="T5" fmla="*/ 0 h 329"/>
                <a:gd name="T6" fmla="*/ 1712 w 1712"/>
                <a:gd name="T7" fmla="*/ 0 h 329"/>
                <a:gd name="T8" fmla="*/ 1712 w 1712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2" h="329">
                  <a:moveTo>
                    <a:pt x="1712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712" y="0"/>
                  </a:lnTo>
                  <a:lnTo>
                    <a:pt x="1712" y="3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754357" y="3228825"/>
              <a:ext cx="468019" cy="849270"/>
            </a:xfrm>
            <a:custGeom>
              <a:avLst/>
              <a:gdLst>
                <a:gd name="T0" fmla="*/ 356 w 356"/>
                <a:gd name="T1" fmla="*/ 321 h 646"/>
                <a:gd name="T2" fmla="*/ 0 w 356"/>
                <a:gd name="T3" fmla="*/ 0 h 646"/>
                <a:gd name="T4" fmla="*/ 0 w 356"/>
                <a:gd name="T5" fmla="*/ 321 h 646"/>
                <a:gd name="T6" fmla="*/ 0 w 356"/>
                <a:gd name="T7" fmla="*/ 646 h 646"/>
                <a:gd name="T8" fmla="*/ 356 w 356"/>
                <a:gd name="T9" fmla="*/ 321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46">
                  <a:moveTo>
                    <a:pt x="356" y="321"/>
                  </a:moveTo>
                  <a:lnTo>
                    <a:pt x="0" y="0"/>
                  </a:lnTo>
                  <a:lnTo>
                    <a:pt x="0" y="321"/>
                  </a:lnTo>
                  <a:lnTo>
                    <a:pt x="0" y="646"/>
                  </a:lnTo>
                  <a:lnTo>
                    <a:pt x="356" y="3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Placeholder 5"/>
            <p:cNvSpPr txBox="1">
              <a:spLocks/>
            </p:cNvSpPr>
            <p:nvPr/>
          </p:nvSpPr>
          <p:spPr>
            <a:xfrm>
              <a:off x="5190566" y="3417034"/>
              <a:ext cx="5896386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3200" dirty="0"/>
                <a:t>SM PRESTASI UNGGUL</a:t>
              </a:r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4546237" y="3454154"/>
              <a:ext cx="481012" cy="481013"/>
            </a:xfrm>
            <a:custGeom>
              <a:avLst/>
              <a:gdLst>
                <a:gd name="T0" fmla="*/ 114 w 128"/>
                <a:gd name="T1" fmla="*/ 29 h 128"/>
                <a:gd name="T2" fmla="*/ 112 w 128"/>
                <a:gd name="T3" fmla="*/ 8 h 128"/>
                <a:gd name="T4" fmla="*/ 24 w 128"/>
                <a:gd name="T5" fmla="*/ 0 h 128"/>
                <a:gd name="T6" fmla="*/ 16 w 128"/>
                <a:gd name="T7" fmla="*/ 27 h 128"/>
                <a:gd name="T8" fmla="*/ 2 w 128"/>
                <a:gd name="T9" fmla="*/ 45 h 128"/>
                <a:gd name="T10" fmla="*/ 0 w 128"/>
                <a:gd name="T11" fmla="*/ 56 h 128"/>
                <a:gd name="T12" fmla="*/ 12 w 128"/>
                <a:gd name="T13" fmla="*/ 68 h 128"/>
                <a:gd name="T14" fmla="*/ 20 w 128"/>
                <a:gd name="T15" fmla="*/ 128 h 128"/>
                <a:gd name="T16" fmla="*/ 116 w 128"/>
                <a:gd name="T17" fmla="*/ 120 h 128"/>
                <a:gd name="T18" fmla="*/ 116 w 128"/>
                <a:gd name="T19" fmla="*/ 68 h 128"/>
                <a:gd name="T20" fmla="*/ 128 w 128"/>
                <a:gd name="T21" fmla="*/ 52 h 128"/>
                <a:gd name="T22" fmla="*/ 104 w 128"/>
                <a:gd name="T23" fmla="*/ 8 h 128"/>
                <a:gd name="T24" fmla="*/ 24 w 128"/>
                <a:gd name="T25" fmla="*/ 24 h 128"/>
                <a:gd name="T26" fmla="*/ 24 w 128"/>
                <a:gd name="T27" fmla="*/ 8 h 128"/>
                <a:gd name="T28" fmla="*/ 41 w 128"/>
                <a:gd name="T29" fmla="*/ 60 h 128"/>
                <a:gd name="T30" fmla="*/ 40 w 128"/>
                <a:gd name="T31" fmla="*/ 32 h 128"/>
                <a:gd name="T32" fmla="*/ 41 w 128"/>
                <a:gd name="T33" fmla="*/ 60 h 128"/>
                <a:gd name="T34" fmla="*/ 62 w 128"/>
                <a:gd name="T35" fmla="*/ 32 h 128"/>
                <a:gd name="T36" fmla="*/ 45 w 128"/>
                <a:gd name="T37" fmla="*/ 60 h 128"/>
                <a:gd name="T38" fmla="*/ 66 w 128"/>
                <a:gd name="T39" fmla="*/ 32 h 128"/>
                <a:gd name="T40" fmla="*/ 83 w 128"/>
                <a:gd name="T41" fmla="*/ 60 h 128"/>
                <a:gd name="T42" fmla="*/ 66 w 128"/>
                <a:gd name="T43" fmla="*/ 32 h 128"/>
                <a:gd name="T44" fmla="*/ 88 w 128"/>
                <a:gd name="T45" fmla="*/ 32 h 128"/>
                <a:gd name="T46" fmla="*/ 87 w 128"/>
                <a:gd name="T47" fmla="*/ 60 h 128"/>
                <a:gd name="T48" fmla="*/ 8 w 128"/>
                <a:gd name="T49" fmla="*/ 56 h 128"/>
                <a:gd name="T50" fmla="*/ 9 w 128"/>
                <a:gd name="T51" fmla="*/ 50 h 128"/>
                <a:gd name="T52" fmla="*/ 24 w 128"/>
                <a:gd name="T53" fmla="*/ 32 h 128"/>
                <a:gd name="T54" fmla="*/ 19 w 128"/>
                <a:gd name="T55" fmla="*/ 60 h 128"/>
                <a:gd name="T56" fmla="*/ 8 w 128"/>
                <a:gd name="T57" fmla="*/ 56 h 128"/>
                <a:gd name="T58" fmla="*/ 50 w 128"/>
                <a:gd name="T59" fmla="*/ 120 h 128"/>
                <a:gd name="T60" fmla="*/ 80 w 128"/>
                <a:gd name="T61" fmla="*/ 80 h 128"/>
                <a:gd name="T62" fmla="*/ 108 w 128"/>
                <a:gd name="T63" fmla="*/ 120 h 128"/>
                <a:gd name="T64" fmla="*/ 84 w 128"/>
                <a:gd name="T65" fmla="*/ 80 h 128"/>
                <a:gd name="T66" fmla="*/ 50 w 128"/>
                <a:gd name="T67" fmla="*/ 76 h 128"/>
                <a:gd name="T68" fmla="*/ 46 w 128"/>
                <a:gd name="T69" fmla="*/ 120 h 128"/>
                <a:gd name="T70" fmla="*/ 20 w 128"/>
                <a:gd name="T71" fmla="*/ 68 h 128"/>
                <a:gd name="T72" fmla="*/ 108 w 128"/>
                <a:gd name="T73" fmla="*/ 120 h 128"/>
                <a:gd name="T74" fmla="*/ 116 w 128"/>
                <a:gd name="T75" fmla="*/ 60 h 128"/>
                <a:gd name="T76" fmla="*/ 93 w 128"/>
                <a:gd name="T77" fmla="*/ 32 h 128"/>
                <a:gd name="T78" fmla="*/ 104 w 128"/>
                <a:gd name="T79" fmla="*/ 32 h 128"/>
                <a:gd name="T80" fmla="*/ 119 w 128"/>
                <a:gd name="T81" fmla="*/ 50 h 128"/>
                <a:gd name="T82" fmla="*/ 120 w 128"/>
                <a:gd name="T83" fmla="*/ 5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8" h="128">
                  <a:moveTo>
                    <a:pt x="126" y="45"/>
                  </a:moveTo>
                  <a:cubicBezTo>
                    <a:pt x="114" y="29"/>
                    <a:pt x="114" y="29"/>
                    <a:pt x="114" y="29"/>
                  </a:cubicBezTo>
                  <a:cubicBezTo>
                    <a:pt x="113" y="28"/>
                    <a:pt x="113" y="28"/>
                    <a:pt x="112" y="27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4"/>
                    <a:pt x="16" y="8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8"/>
                    <a:pt x="15" y="28"/>
                    <a:pt x="14" y="2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7"/>
                    <a:pt x="0" y="49"/>
                    <a:pt x="0" y="5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4"/>
                    <a:pt x="16" y="128"/>
                    <a:pt x="20" y="128"/>
                  </a:cubicBezTo>
                  <a:cubicBezTo>
                    <a:pt x="108" y="128"/>
                    <a:pt x="108" y="128"/>
                    <a:pt x="108" y="128"/>
                  </a:cubicBezTo>
                  <a:cubicBezTo>
                    <a:pt x="112" y="128"/>
                    <a:pt x="116" y="124"/>
                    <a:pt x="116" y="120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23" y="68"/>
                    <a:pt x="128" y="63"/>
                    <a:pt x="128" y="56"/>
                  </a:cubicBezTo>
                  <a:cubicBezTo>
                    <a:pt x="128" y="52"/>
                    <a:pt x="128" y="52"/>
                    <a:pt x="128" y="52"/>
                  </a:cubicBezTo>
                  <a:cubicBezTo>
                    <a:pt x="128" y="49"/>
                    <a:pt x="127" y="47"/>
                    <a:pt x="126" y="45"/>
                  </a:cubicBezTo>
                  <a:close/>
                  <a:moveTo>
                    <a:pt x="104" y="8"/>
                  </a:moveTo>
                  <a:cubicBezTo>
                    <a:pt x="104" y="24"/>
                    <a:pt x="104" y="24"/>
                    <a:pt x="10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104" y="8"/>
                  </a:lnTo>
                  <a:close/>
                  <a:moveTo>
                    <a:pt x="41" y="60"/>
                  </a:moveTo>
                  <a:cubicBezTo>
                    <a:pt x="24" y="60"/>
                    <a:pt x="24" y="60"/>
                    <a:pt x="24" y="60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9" y="32"/>
                    <a:pt x="49" y="32"/>
                    <a:pt x="49" y="32"/>
                  </a:cubicBezTo>
                  <a:lnTo>
                    <a:pt x="41" y="60"/>
                  </a:lnTo>
                  <a:close/>
                  <a:moveTo>
                    <a:pt x="53" y="32"/>
                  </a:moveTo>
                  <a:cubicBezTo>
                    <a:pt x="62" y="32"/>
                    <a:pt x="62" y="32"/>
                    <a:pt x="62" y="32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45" y="60"/>
                    <a:pt x="45" y="60"/>
                    <a:pt x="45" y="60"/>
                  </a:cubicBezTo>
                  <a:lnTo>
                    <a:pt x="53" y="32"/>
                  </a:lnTo>
                  <a:close/>
                  <a:moveTo>
                    <a:pt x="66" y="32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66" y="60"/>
                    <a:pt x="66" y="60"/>
                    <a:pt x="66" y="60"/>
                  </a:cubicBezTo>
                  <a:lnTo>
                    <a:pt x="66" y="32"/>
                  </a:lnTo>
                  <a:close/>
                  <a:moveTo>
                    <a:pt x="79" y="32"/>
                  </a:moveTo>
                  <a:cubicBezTo>
                    <a:pt x="88" y="32"/>
                    <a:pt x="88" y="32"/>
                    <a:pt x="88" y="3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87" y="60"/>
                    <a:pt x="87" y="60"/>
                    <a:pt x="87" y="60"/>
                  </a:cubicBezTo>
                  <a:lnTo>
                    <a:pt x="79" y="32"/>
                  </a:lnTo>
                  <a:close/>
                  <a:moveTo>
                    <a:pt x="8" y="56"/>
                  </a:move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8" y="50"/>
                    <a:pt x="9" y="5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2" y="33"/>
                    <a:pt x="23" y="32"/>
                    <a:pt x="2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0" y="60"/>
                    <a:pt x="8" y="58"/>
                    <a:pt x="8" y="56"/>
                  </a:cubicBezTo>
                  <a:close/>
                  <a:moveTo>
                    <a:pt x="80" y="120"/>
                  </a:moveTo>
                  <a:cubicBezTo>
                    <a:pt x="50" y="120"/>
                    <a:pt x="50" y="120"/>
                    <a:pt x="50" y="12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80" y="80"/>
                    <a:pt x="80" y="80"/>
                    <a:pt x="80" y="80"/>
                  </a:cubicBezTo>
                  <a:lnTo>
                    <a:pt x="80" y="120"/>
                  </a:lnTo>
                  <a:close/>
                  <a:moveTo>
                    <a:pt x="108" y="120"/>
                  </a:moveTo>
                  <a:cubicBezTo>
                    <a:pt x="84" y="120"/>
                    <a:pt x="84" y="120"/>
                    <a:pt x="84" y="12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78"/>
                    <a:pt x="82" y="76"/>
                    <a:pt x="8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48" y="76"/>
                    <a:pt x="46" y="78"/>
                    <a:pt x="46" y="8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08" y="68"/>
                    <a:pt x="108" y="68"/>
                    <a:pt x="108" y="68"/>
                  </a:cubicBezTo>
                  <a:lnTo>
                    <a:pt x="108" y="120"/>
                  </a:lnTo>
                  <a:close/>
                  <a:moveTo>
                    <a:pt x="120" y="56"/>
                  </a:moveTo>
                  <a:cubicBezTo>
                    <a:pt x="120" y="58"/>
                    <a:pt x="118" y="60"/>
                    <a:pt x="116" y="60"/>
                  </a:cubicBezTo>
                  <a:cubicBezTo>
                    <a:pt x="109" y="60"/>
                    <a:pt x="109" y="60"/>
                    <a:pt x="109" y="60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2"/>
                    <a:pt x="106" y="33"/>
                    <a:pt x="107" y="34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0"/>
                    <a:pt x="120" y="51"/>
                    <a:pt x="120" y="52"/>
                  </a:cubicBezTo>
                  <a:lnTo>
                    <a:pt x="120" y="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888529" y="4644056"/>
            <a:ext cx="9667367" cy="2628005"/>
            <a:chOff x="2117606" y="4256889"/>
            <a:chExt cx="9667367" cy="2628005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17606" y="4471179"/>
              <a:ext cx="433838" cy="2413715"/>
            </a:xfrm>
            <a:custGeom>
              <a:avLst/>
              <a:gdLst>
                <a:gd name="T0" fmla="*/ 330 w 330"/>
                <a:gd name="T1" fmla="*/ 0 h 1836"/>
                <a:gd name="T2" fmla="*/ 330 w 330"/>
                <a:gd name="T3" fmla="*/ 1836 h 1836"/>
                <a:gd name="T4" fmla="*/ 0 w 330"/>
                <a:gd name="T5" fmla="*/ 1836 h 1836"/>
                <a:gd name="T6" fmla="*/ 0 w 330"/>
                <a:gd name="T7" fmla="*/ 329 h 1836"/>
                <a:gd name="T8" fmla="*/ 330 w 330"/>
                <a:gd name="T9" fmla="*/ 0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836">
                  <a:moveTo>
                    <a:pt x="330" y="0"/>
                  </a:moveTo>
                  <a:lnTo>
                    <a:pt x="330" y="1836"/>
                  </a:lnTo>
                  <a:lnTo>
                    <a:pt x="0" y="1836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17606" y="4471179"/>
              <a:ext cx="1689338" cy="432523"/>
            </a:xfrm>
            <a:custGeom>
              <a:avLst/>
              <a:gdLst>
                <a:gd name="T0" fmla="*/ 1285 w 1285"/>
                <a:gd name="T1" fmla="*/ 329 h 329"/>
                <a:gd name="T2" fmla="*/ 0 w 1285"/>
                <a:gd name="T3" fmla="*/ 329 h 329"/>
                <a:gd name="T4" fmla="*/ 330 w 1285"/>
                <a:gd name="T5" fmla="*/ 0 h 329"/>
                <a:gd name="T6" fmla="*/ 1285 w 1285"/>
                <a:gd name="T7" fmla="*/ 0 h 329"/>
                <a:gd name="T8" fmla="*/ 1285 w 1285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5" h="329">
                  <a:moveTo>
                    <a:pt x="1285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285" y="0"/>
                  </a:lnTo>
                  <a:lnTo>
                    <a:pt x="1285" y="32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754357" y="4256889"/>
              <a:ext cx="468019" cy="855843"/>
            </a:xfrm>
            <a:custGeom>
              <a:avLst/>
              <a:gdLst>
                <a:gd name="T0" fmla="*/ 356 w 356"/>
                <a:gd name="T1" fmla="*/ 325 h 651"/>
                <a:gd name="T2" fmla="*/ 0 w 356"/>
                <a:gd name="T3" fmla="*/ 0 h 651"/>
                <a:gd name="T4" fmla="*/ 0 w 356"/>
                <a:gd name="T5" fmla="*/ 325 h 651"/>
                <a:gd name="T6" fmla="*/ 0 w 356"/>
                <a:gd name="T7" fmla="*/ 651 h 651"/>
                <a:gd name="T8" fmla="*/ 356 w 356"/>
                <a:gd name="T9" fmla="*/ 325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51">
                  <a:moveTo>
                    <a:pt x="356" y="325"/>
                  </a:moveTo>
                  <a:lnTo>
                    <a:pt x="0" y="0"/>
                  </a:lnTo>
                  <a:lnTo>
                    <a:pt x="0" y="325"/>
                  </a:lnTo>
                  <a:lnTo>
                    <a:pt x="0" y="651"/>
                  </a:lnTo>
                  <a:lnTo>
                    <a:pt x="356" y="3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Placeholder 5"/>
            <p:cNvSpPr txBox="1">
              <a:spLocks/>
            </p:cNvSpPr>
            <p:nvPr/>
          </p:nvSpPr>
          <p:spPr>
            <a:xfrm>
              <a:off x="5190565" y="4394843"/>
              <a:ext cx="6594408" cy="1076923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2800" dirty="0"/>
                <a:t>SM PRESTASI UNGGUL OLAHRAGA BERBEASISWA </a:t>
              </a:r>
            </a:p>
          </p:txBody>
        </p:sp>
        <p:sp>
          <p:nvSpPr>
            <p:cNvPr id="37" name="Freeform 18"/>
            <p:cNvSpPr>
              <a:spLocks noEditPoints="1"/>
            </p:cNvSpPr>
            <p:nvPr/>
          </p:nvSpPr>
          <p:spPr bwMode="auto">
            <a:xfrm>
              <a:off x="4546237" y="4451447"/>
              <a:ext cx="496887" cy="466725"/>
            </a:xfrm>
            <a:custGeom>
              <a:avLst/>
              <a:gdLst>
                <a:gd name="T0" fmla="*/ 116 w 132"/>
                <a:gd name="T1" fmla="*/ 48 h 124"/>
                <a:gd name="T2" fmla="*/ 116 w 132"/>
                <a:gd name="T3" fmla="*/ 22 h 124"/>
                <a:gd name="T4" fmla="*/ 104 w 132"/>
                <a:gd name="T5" fmla="*/ 0 h 124"/>
                <a:gd name="T6" fmla="*/ 22 w 132"/>
                <a:gd name="T7" fmla="*/ 0 h 124"/>
                <a:gd name="T8" fmla="*/ 0 w 132"/>
                <a:gd name="T9" fmla="*/ 102 h 124"/>
                <a:gd name="T10" fmla="*/ 94 w 132"/>
                <a:gd name="T11" fmla="*/ 124 h 124"/>
                <a:gd name="T12" fmla="*/ 116 w 132"/>
                <a:gd name="T13" fmla="*/ 96 h 124"/>
                <a:gd name="T14" fmla="*/ 116 w 132"/>
                <a:gd name="T15" fmla="*/ 48 h 124"/>
                <a:gd name="T16" fmla="*/ 88 w 132"/>
                <a:gd name="T17" fmla="*/ 8 h 124"/>
                <a:gd name="T18" fmla="*/ 108 w 132"/>
                <a:gd name="T19" fmla="*/ 12 h 124"/>
                <a:gd name="T20" fmla="*/ 108 w 132"/>
                <a:gd name="T21" fmla="*/ 24 h 124"/>
                <a:gd name="T22" fmla="*/ 104 w 132"/>
                <a:gd name="T23" fmla="*/ 36 h 124"/>
                <a:gd name="T24" fmla="*/ 104 w 132"/>
                <a:gd name="T25" fmla="*/ 32 h 124"/>
                <a:gd name="T26" fmla="*/ 104 w 132"/>
                <a:gd name="T27" fmla="*/ 16 h 124"/>
                <a:gd name="T28" fmla="*/ 16 w 132"/>
                <a:gd name="T29" fmla="*/ 12 h 124"/>
                <a:gd name="T30" fmla="*/ 12 w 132"/>
                <a:gd name="T31" fmla="*/ 24 h 124"/>
                <a:gd name="T32" fmla="*/ 8 w 132"/>
                <a:gd name="T33" fmla="*/ 22 h 124"/>
                <a:gd name="T34" fmla="*/ 100 w 132"/>
                <a:gd name="T35" fmla="*/ 20 h 124"/>
                <a:gd name="T36" fmla="*/ 16 w 132"/>
                <a:gd name="T37" fmla="*/ 16 h 124"/>
                <a:gd name="T38" fmla="*/ 100 w 132"/>
                <a:gd name="T39" fmla="*/ 20 h 124"/>
                <a:gd name="T40" fmla="*/ 100 w 132"/>
                <a:gd name="T41" fmla="*/ 28 h 124"/>
                <a:gd name="T42" fmla="*/ 16 w 132"/>
                <a:gd name="T43" fmla="*/ 24 h 124"/>
                <a:gd name="T44" fmla="*/ 100 w 132"/>
                <a:gd name="T45" fmla="*/ 32 h 124"/>
                <a:gd name="T46" fmla="*/ 88 w 132"/>
                <a:gd name="T47" fmla="*/ 36 h 124"/>
                <a:gd name="T48" fmla="*/ 16 w 132"/>
                <a:gd name="T49" fmla="*/ 35 h 124"/>
                <a:gd name="T50" fmla="*/ 100 w 132"/>
                <a:gd name="T51" fmla="*/ 32 h 124"/>
                <a:gd name="T52" fmla="*/ 94 w 132"/>
                <a:gd name="T53" fmla="*/ 116 h 124"/>
                <a:gd name="T54" fmla="*/ 8 w 132"/>
                <a:gd name="T55" fmla="*/ 102 h 124"/>
                <a:gd name="T56" fmla="*/ 22 w 132"/>
                <a:gd name="T57" fmla="*/ 44 h 124"/>
                <a:gd name="T58" fmla="*/ 104 w 132"/>
                <a:gd name="T59" fmla="*/ 44 h 124"/>
                <a:gd name="T60" fmla="*/ 108 w 132"/>
                <a:gd name="T61" fmla="*/ 56 h 124"/>
                <a:gd name="T62" fmla="*/ 52 w 132"/>
                <a:gd name="T63" fmla="*/ 76 h 124"/>
                <a:gd name="T64" fmla="*/ 108 w 132"/>
                <a:gd name="T65" fmla="*/ 96 h 124"/>
                <a:gd name="T66" fmla="*/ 113 w 132"/>
                <a:gd name="T67" fmla="*/ 88 h 124"/>
                <a:gd name="T68" fmla="*/ 60 w 132"/>
                <a:gd name="T69" fmla="*/ 76 h 124"/>
                <a:gd name="T70" fmla="*/ 108 w 132"/>
                <a:gd name="T71" fmla="*/ 64 h 124"/>
                <a:gd name="T72" fmla="*/ 115 w 132"/>
                <a:gd name="T73" fmla="*/ 59 h 124"/>
                <a:gd name="T74" fmla="*/ 120 w 132"/>
                <a:gd name="T75" fmla="*/ 7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2" h="124">
                  <a:moveTo>
                    <a:pt x="116" y="48"/>
                  </a:moveTo>
                  <a:cubicBezTo>
                    <a:pt x="116" y="48"/>
                    <a:pt x="116" y="48"/>
                    <a:pt x="116" y="48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11" y="0"/>
                    <a:pt x="10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4"/>
                    <a:pt x="10" y="124"/>
                    <a:pt x="22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106" y="124"/>
                    <a:pt x="116" y="114"/>
                    <a:pt x="116" y="102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32" y="84"/>
                    <a:pt x="132" y="60"/>
                    <a:pt x="116" y="48"/>
                  </a:cubicBezTo>
                  <a:close/>
                  <a:moveTo>
                    <a:pt x="22" y="8"/>
                  </a:moveTo>
                  <a:cubicBezTo>
                    <a:pt x="88" y="8"/>
                    <a:pt x="88" y="8"/>
                    <a:pt x="88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6" y="8"/>
                    <a:pt x="108" y="10"/>
                    <a:pt x="108" y="1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6"/>
                    <a:pt x="105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14"/>
                    <a:pt x="102" y="12"/>
                    <a:pt x="100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4" y="12"/>
                    <a:pt x="12" y="14"/>
                    <a:pt x="12" y="16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0" y="29"/>
                    <a:pt x="8" y="26"/>
                    <a:pt x="8" y="22"/>
                  </a:cubicBezTo>
                  <a:cubicBezTo>
                    <a:pt x="8" y="14"/>
                    <a:pt x="14" y="8"/>
                    <a:pt x="22" y="8"/>
                  </a:cubicBezTo>
                  <a:close/>
                  <a:moveTo>
                    <a:pt x="100" y="20"/>
                  </a:moveTo>
                  <a:cubicBezTo>
                    <a:pt x="16" y="20"/>
                    <a:pt x="16" y="20"/>
                    <a:pt x="16" y="20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00" y="16"/>
                    <a:pt x="100" y="16"/>
                    <a:pt x="100" y="16"/>
                  </a:cubicBezTo>
                  <a:lnTo>
                    <a:pt x="100" y="20"/>
                  </a:lnTo>
                  <a:close/>
                  <a:moveTo>
                    <a:pt x="100" y="24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lnTo>
                    <a:pt x="100" y="24"/>
                  </a:lnTo>
                  <a:close/>
                  <a:moveTo>
                    <a:pt x="100" y="32"/>
                  </a:moveTo>
                  <a:cubicBezTo>
                    <a:pt x="100" y="36"/>
                    <a:pt x="100" y="36"/>
                    <a:pt x="100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0" y="36"/>
                    <a:pt x="18" y="35"/>
                    <a:pt x="16" y="35"/>
                  </a:cubicBezTo>
                  <a:cubicBezTo>
                    <a:pt x="16" y="32"/>
                    <a:pt x="16" y="32"/>
                    <a:pt x="16" y="32"/>
                  </a:cubicBezTo>
                  <a:lnTo>
                    <a:pt x="100" y="32"/>
                  </a:lnTo>
                  <a:close/>
                  <a:moveTo>
                    <a:pt x="108" y="102"/>
                  </a:moveTo>
                  <a:cubicBezTo>
                    <a:pt x="108" y="110"/>
                    <a:pt x="102" y="116"/>
                    <a:pt x="94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14" y="116"/>
                    <a:pt x="8" y="110"/>
                    <a:pt x="8" y="10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12" y="42"/>
                    <a:pt x="17" y="44"/>
                    <a:pt x="22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6" y="44"/>
                    <a:pt x="108" y="46"/>
                    <a:pt x="108" y="48"/>
                  </a:cubicBezTo>
                  <a:cubicBezTo>
                    <a:pt x="108" y="56"/>
                    <a:pt x="108" y="56"/>
                    <a:pt x="108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61" y="56"/>
                    <a:pt x="52" y="65"/>
                    <a:pt x="52" y="76"/>
                  </a:cubicBezTo>
                  <a:cubicBezTo>
                    <a:pt x="52" y="87"/>
                    <a:pt x="61" y="96"/>
                    <a:pt x="72" y="96"/>
                  </a:cubicBezTo>
                  <a:cubicBezTo>
                    <a:pt x="108" y="96"/>
                    <a:pt x="108" y="96"/>
                    <a:pt x="108" y="96"/>
                  </a:cubicBezTo>
                  <a:lnTo>
                    <a:pt x="108" y="102"/>
                  </a:lnTo>
                  <a:close/>
                  <a:moveTo>
                    <a:pt x="113" y="88"/>
                  </a:moveTo>
                  <a:cubicBezTo>
                    <a:pt x="72" y="88"/>
                    <a:pt x="72" y="88"/>
                    <a:pt x="72" y="88"/>
                  </a:cubicBezTo>
                  <a:cubicBezTo>
                    <a:pt x="65" y="88"/>
                    <a:pt x="60" y="83"/>
                    <a:pt x="60" y="76"/>
                  </a:cubicBezTo>
                  <a:cubicBezTo>
                    <a:pt x="60" y="69"/>
                    <a:pt x="65" y="64"/>
                    <a:pt x="72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10" y="64"/>
                    <a:pt x="113" y="63"/>
                    <a:pt x="114" y="61"/>
                  </a:cubicBezTo>
                  <a:cubicBezTo>
                    <a:pt x="115" y="60"/>
                    <a:pt x="115" y="60"/>
                    <a:pt x="115" y="59"/>
                  </a:cubicBezTo>
                  <a:cubicBezTo>
                    <a:pt x="115" y="59"/>
                    <a:pt x="116" y="59"/>
                    <a:pt x="116" y="59"/>
                  </a:cubicBezTo>
                  <a:cubicBezTo>
                    <a:pt x="118" y="62"/>
                    <a:pt x="120" y="67"/>
                    <a:pt x="120" y="72"/>
                  </a:cubicBezTo>
                  <a:cubicBezTo>
                    <a:pt x="120" y="78"/>
                    <a:pt x="118" y="84"/>
                    <a:pt x="113" y="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15785" y="2038550"/>
            <a:ext cx="9823422" cy="4668357"/>
            <a:chOff x="1001460" y="2195503"/>
            <a:chExt cx="9823422" cy="4668357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01460" y="2382185"/>
              <a:ext cx="433838" cy="4481675"/>
            </a:xfrm>
            <a:custGeom>
              <a:avLst/>
              <a:gdLst>
                <a:gd name="T0" fmla="*/ 330 w 330"/>
                <a:gd name="T1" fmla="*/ 0 h 3409"/>
                <a:gd name="T2" fmla="*/ 330 w 330"/>
                <a:gd name="T3" fmla="*/ 3409 h 3409"/>
                <a:gd name="T4" fmla="*/ 0 w 330"/>
                <a:gd name="T5" fmla="*/ 3409 h 3409"/>
                <a:gd name="T6" fmla="*/ 0 w 330"/>
                <a:gd name="T7" fmla="*/ 330 h 3409"/>
                <a:gd name="T8" fmla="*/ 330 w 330"/>
                <a:gd name="T9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3409">
                  <a:moveTo>
                    <a:pt x="330" y="0"/>
                  </a:moveTo>
                  <a:lnTo>
                    <a:pt x="330" y="3409"/>
                  </a:lnTo>
                  <a:lnTo>
                    <a:pt x="0" y="3409"/>
                  </a:lnTo>
                  <a:lnTo>
                    <a:pt x="0" y="33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001460" y="2390073"/>
              <a:ext cx="2805484" cy="433838"/>
            </a:xfrm>
            <a:custGeom>
              <a:avLst/>
              <a:gdLst>
                <a:gd name="T0" fmla="*/ 2134 w 2134"/>
                <a:gd name="T1" fmla="*/ 330 h 330"/>
                <a:gd name="T2" fmla="*/ 0 w 2134"/>
                <a:gd name="T3" fmla="*/ 330 h 330"/>
                <a:gd name="T4" fmla="*/ 330 w 2134"/>
                <a:gd name="T5" fmla="*/ 0 h 330"/>
                <a:gd name="T6" fmla="*/ 2134 w 2134"/>
                <a:gd name="T7" fmla="*/ 0 h 330"/>
                <a:gd name="T8" fmla="*/ 2134 w 2134"/>
                <a:gd name="T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4" h="330">
                  <a:moveTo>
                    <a:pt x="2134" y="330"/>
                  </a:moveTo>
                  <a:lnTo>
                    <a:pt x="0" y="330"/>
                  </a:lnTo>
                  <a:lnTo>
                    <a:pt x="330" y="0"/>
                  </a:lnTo>
                  <a:lnTo>
                    <a:pt x="2134" y="0"/>
                  </a:lnTo>
                  <a:lnTo>
                    <a:pt x="2134" y="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754357" y="2195503"/>
              <a:ext cx="468019" cy="849270"/>
            </a:xfrm>
            <a:custGeom>
              <a:avLst/>
              <a:gdLst>
                <a:gd name="T0" fmla="*/ 356 w 356"/>
                <a:gd name="T1" fmla="*/ 325 h 646"/>
                <a:gd name="T2" fmla="*/ 0 w 356"/>
                <a:gd name="T3" fmla="*/ 0 h 646"/>
                <a:gd name="T4" fmla="*/ 0 w 356"/>
                <a:gd name="T5" fmla="*/ 325 h 646"/>
                <a:gd name="T6" fmla="*/ 0 w 356"/>
                <a:gd name="T7" fmla="*/ 646 h 646"/>
                <a:gd name="T8" fmla="*/ 356 w 356"/>
                <a:gd name="T9" fmla="*/ 32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46">
                  <a:moveTo>
                    <a:pt x="356" y="325"/>
                  </a:moveTo>
                  <a:lnTo>
                    <a:pt x="0" y="0"/>
                  </a:lnTo>
                  <a:lnTo>
                    <a:pt x="0" y="325"/>
                  </a:lnTo>
                  <a:lnTo>
                    <a:pt x="0" y="646"/>
                  </a:lnTo>
                  <a:lnTo>
                    <a:pt x="356" y="3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Placeholder 5"/>
            <p:cNvSpPr txBox="1">
              <a:spLocks/>
            </p:cNvSpPr>
            <p:nvPr/>
          </p:nvSpPr>
          <p:spPr>
            <a:xfrm>
              <a:off x="5226267" y="2350110"/>
              <a:ext cx="5598615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3200" dirty="0"/>
                <a:t>SM PRESTASI AKADEMIK</a:t>
              </a:r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566360" y="2425837"/>
              <a:ext cx="488950" cy="481013"/>
              <a:chOff x="7141104" y="1923522"/>
              <a:chExt cx="488950" cy="481013"/>
            </a:xfrm>
            <a:solidFill>
              <a:schemeClr val="accent1"/>
            </a:solidFill>
          </p:grpSpPr>
          <p:sp>
            <p:nvSpPr>
              <p:cNvPr id="39" name="Freeform 58"/>
              <p:cNvSpPr>
                <a:spLocks/>
              </p:cNvSpPr>
              <p:nvPr/>
            </p:nvSpPr>
            <p:spPr bwMode="auto">
              <a:xfrm>
                <a:off x="7407804" y="1983847"/>
                <a:ext cx="157162" cy="157163"/>
              </a:xfrm>
              <a:custGeom>
                <a:avLst/>
                <a:gdLst>
                  <a:gd name="T0" fmla="*/ 38 w 42"/>
                  <a:gd name="T1" fmla="*/ 40 h 42"/>
                  <a:gd name="T2" fmla="*/ 38 w 42"/>
                  <a:gd name="T3" fmla="*/ 40 h 42"/>
                  <a:gd name="T4" fmla="*/ 40 w 42"/>
                  <a:gd name="T5" fmla="*/ 42 h 42"/>
                  <a:gd name="T6" fmla="*/ 42 w 42"/>
                  <a:gd name="T7" fmla="*/ 40 h 42"/>
                  <a:gd name="T8" fmla="*/ 42 w 42"/>
                  <a:gd name="T9" fmla="*/ 40 h 42"/>
                  <a:gd name="T10" fmla="*/ 2 w 42"/>
                  <a:gd name="T11" fmla="*/ 0 h 42"/>
                  <a:gd name="T12" fmla="*/ 2 w 42"/>
                  <a:gd name="T13" fmla="*/ 0 h 42"/>
                  <a:gd name="T14" fmla="*/ 0 w 42"/>
                  <a:gd name="T15" fmla="*/ 2 h 42"/>
                  <a:gd name="T16" fmla="*/ 2 w 42"/>
                  <a:gd name="T17" fmla="*/ 4 h 42"/>
                  <a:gd name="T18" fmla="*/ 2 w 42"/>
                  <a:gd name="T19" fmla="*/ 4 h 42"/>
                  <a:gd name="T20" fmla="*/ 38 w 42"/>
                  <a:gd name="T21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42">
                    <a:moveTo>
                      <a:pt x="38" y="40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1"/>
                      <a:pt x="39" y="42"/>
                      <a:pt x="40" y="42"/>
                    </a:cubicBezTo>
                    <a:cubicBezTo>
                      <a:pt x="41" y="42"/>
                      <a:pt x="42" y="41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18"/>
                      <a:pt x="2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2" y="4"/>
                      <a:pt x="38" y="20"/>
                      <a:pt x="38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0" name="Freeform 59"/>
              <p:cNvSpPr>
                <a:spLocks noEditPoints="1"/>
              </p:cNvSpPr>
              <p:nvPr/>
            </p:nvSpPr>
            <p:spPr bwMode="auto">
              <a:xfrm>
                <a:off x="7141104" y="1923522"/>
                <a:ext cx="488950" cy="481013"/>
              </a:xfrm>
              <a:custGeom>
                <a:avLst/>
                <a:gdLst>
                  <a:gd name="T0" fmla="*/ 37 w 130"/>
                  <a:gd name="T1" fmla="*/ 4 h 128"/>
                  <a:gd name="T2" fmla="*/ 29 w 130"/>
                  <a:gd name="T3" fmla="*/ 0 h 128"/>
                  <a:gd name="T4" fmla="*/ 24 w 130"/>
                  <a:gd name="T5" fmla="*/ 1 h 128"/>
                  <a:gd name="T6" fmla="*/ 17 w 130"/>
                  <a:gd name="T7" fmla="*/ 12 h 128"/>
                  <a:gd name="T8" fmla="*/ 17 w 130"/>
                  <a:gd name="T9" fmla="*/ 67 h 128"/>
                  <a:gd name="T10" fmla="*/ 5 w 130"/>
                  <a:gd name="T11" fmla="*/ 80 h 128"/>
                  <a:gd name="T12" fmla="*/ 5 w 130"/>
                  <a:gd name="T13" fmla="*/ 96 h 128"/>
                  <a:gd name="T14" fmla="*/ 33 w 130"/>
                  <a:gd name="T15" fmla="*/ 124 h 128"/>
                  <a:gd name="T16" fmla="*/ 41 w 130"/>
                  <a:gd name="T17" fmla="*/ 128 h 128"/>
                  <a:gd name="T18" fmla="*/ 49 w 130"/>
                  <a:gd name="T19" fmla="*/ 124 h 128"/>
                  <a:gd name="T20" fmla="*/ 62 w 130"/>
                  <a:gd name="T21" fmla="*/ 112 h 128"/>
                  <a:gd name="T22" fmla="*/ 117 w 130"/>
                  <a:gd name="T23" fmla="*/ 112 h 128"/>
                  <a:gd name="T24" fmla="*/ 128 w 130"/>
                  <a:gd name="T25" fmla="*/ 105 h 128"/>
                  <a:gd name="T26" fmla="*/ 125 w 130"/>
                  <a:gd name="T27" fmla="*/ 92 h 128"/>
                  <a:gd name="T28" fmla="*/ 37 w 130"/>
                  <a:gd name="T29" fmla="*/ 4 h 128"/>
                  <a:gd name="T30" fmla="*/ 56 w 130"/>
                  <a:gd name="T31" fmla="*/ 106 h 128"/>
                  <a:gd name="T32" fmla="*/ 44 w 130"/>
                  <a:gd name="T33" fmla="*/ 119 h 128"/>
                  <a:gd name="T34" fmla="*/ 41 w 130"/>
                  <a:gd name="T35" fmla="*/ 120 h 128"/>
                  <a:gd name="T36" fmla="*/ 38 w 130"/>
                  <a:gd name="T37" fmla="*/ 119 h 128"/>
                  <a:gd name="T38" fmla="*/ 10 w 130"/>
                  <a:gd name="T39" fmla="*/ 91 h 128"/>
                  <a:gd name="T40" fmla="*/ 9 w 130"/>
                  <a:gd name="T41" fmla="*/ 88 h 128"/>
                  <a:gd name="T42" fmla="*/ 10 w 130"/>
                  <a:gd name="T43" fmla="*/ 85 h 128"/>
                  <a:gd name="T44" fmla="*/ 23 w 130"/>
                  <a:gd name="T45" fmla="*/ 73 h 128"/>
                  <a:gd name="T46" fmla="*/ 23 w 130"/>
                  <a:gd name="T47" fmla="*/ 73 h 128"/>
                  <a:gd name="T48" fmla="*/ 56 w 130"/>
                  <a:gd name="T49" fmla="*/ 106 h 128"/>
                  <a:gd name="T50" fmla="*/ 56 w 130"/>
                  <a:gd name="T51" fmla="*/ 106 h 128"/>
                  <a:gd name="T52" fmla="*/ 62 w 130"/>
                  <a:gd name="T53" fmla="*/ 104 h 128"/>
                  <a:gd name="T54" fmla="*/ 60 w 130"/>
                  <a:gd name="T55" fmla="*/ 104 h 128"/>
                  <a:gd name="T56" fmla="*/ 25 w 130"/>
                  <a:gd name="T57" fmla="*/ 69 h 128"/>
                  <a:gd name="T58" fmla="*/ 25 w 130"/>
                  <a:gd name="T59" fmla="*/ 67 h 128"/>
                  <a:gd name="T60" fmla="*/ 25 w 130"/>
                  <a:gd name="T61" fmla="*/ 19 h 128"/>
                  <a:gd name="T62" fmla="*/ 110 w 130"/>
                  <a:gd name="T63" fmla="*/ 104 h 128"/>
                  <a:gd name="T64" fmla="*/ 62 w 130"/>
                  <a:gd name="T65" fmla="*/ 104 h 128"/>
                  <a:gd name="T66" fmla="*/ 121 w 130"/>
                  <a:gd name="T67" fmla="*/ 102 h 128"/>
                  <a:gd name="T68" fmla="*/ 117 w 130"/>
                  <a:gd name="T69" fmla="*/ 104 h 128"/>
                  <a:gd name="T70" fmla="*/ 116 w 130"/>
                  <a:gd name="T71" fmla="*/ 104 h 128"/>
                  <a:gd name="T72" fmla="*/ 25 w 130"/>
                  <a:gd name="T73" fmla="*/ 13 h 128"/>
                  <a:gd name="T74" fmla="*/ 25 w 130"/>
                  <a:gd name="T75" fmla="*/ 12 h 128"/>
                  <a:gd name="T76" fmla="*/ 27 w 130"/>
                  <a:gd name="T77" fmla="*/ 8 h 128"/>
                  <a:gd name="T78" fmla="*/ 29 w 130"/>
                  <a:gd name="T79" fmla="*/ 8 h 128"/>
                  <a:gd name="T80" fmla="*/ 32 w 130"/>
                  <a:gd name="T81" fmla="*/ 9 h 128"/>
                  <a:gd name="T82" fmla="*/ 120 w 130"/>
                  <a:gd name="T83" fmla="*/ 97 h 128"/>
                  <a:gd name="T84" fmla="*/ 121 w 130"/>
                  <a:gd name="T85" fmla="*/ 10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0" h="128">
                    <a:moveTo>
                      <a:pt x="37" y="4"/>
                    </a:moveTo>
                    <a:cubicBezTo>
                      <a:pt x="35" y="1"/>
                      <a:pt x="32" y="0"/>
                      <a:pt x="29" y="0"/>
                    </a:cubicBezTo>
                    <a:cubicBezTo>
                      <a:pt x="27" y="0"/>
                      <a:pt x="26" y="0"/>
                      <a:pt x="24" y="1"/>
                    </a:cubicBezTo>
                    <a:cubicBezTo>
                      <a:pt x="20" y="3"/>
                      <a:pt x="17" y="7"/>
                      <a:pt x="17" y="12"/>
                    </a:cubicBezTo>
                    <a:cubicBezTo>
                      <a:pt x="17" y="67"/>
                      <a:pt x="17" y="67"/>
                      <a:pt x="17" y="67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0" y="84"/>
                      <a:pt x="0" y="92"/>
                      <a:pt x="5" y="96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5" y="127"/>
                      <a:pt x="38" y="128"/>
                      <a:pt x="41" y="128"/>
                    </a:cubicBezTo>
                    <a:cubicBezTo>
                      <a:pt x="44" y="128"/>
                      <a:pt x="47" y="127"/>
                      <a:pt x="49" y="124"/>
                    </a:cubicBezTo>
                    <a:cubicBezTo>
                      <a:pt x="62" y="112"/>
                      <a:pt x="62" y="112"/>
                      <a:pt x="62" y="112"/>
                    </a:cubicBezTo>
                    <a:cubicBezTo>
                      <a:pt x="117" y="112"/>
                      <a:pt x="117" y="112"/>
                      <a:pt x="117" y="112"/>
                    </a:cubicBezTo>
                    <a:cubicBezTo>
                      <a:pt x="122" y="112"/>
                      <a:pt x="126" y="109"/>
                      <a:pt x="128" y="105"/>
                    </a:cubicBezTo>
                    <a:cubicBezTo>
                      <a:pt x="130" y="100"/>
                      <a:pt x="129" y="95"/>
                      <a:pt x="125" y="92"/>
                    </a:cubicBezTo>
                    <a:lnTo>
                      <a:pt x="37" y="4"/>
                    </a:lnTo>
                    <a:close/>
                    <a:moveTo>
                      <a:pt x="56" y="106"/>
                    </a:moveTo>
                    <a:cubicBezTo>
                      <a:pt x="44" y="119"/>
                      <a:pt x="44" y="119"/>
                      <a:pt x="44" y="119"/>
                    </a:cubicBezTo>
                    <a:cubicBezTo>
                      <a:pt x="43" y="120"/>
                      <a:pt x="42" y="120"/>
                      <a:pt x="41" y="120"/>
                    </a:cubicBezTo>
                    <a:cubicBezTo>
                      <a:pt x="40" y="120"/>
                      <a:pt x="39" y="120"/>
                      <a:pt x="38" y="119"/>
                    </a:cubicBezTo>
                    <a:cubicBezTo>
                      <a:pt x="10" y="91"/>
                      <a:pt x="10" y="91"/>
                      <a:pt x="10" y="91"/>
                    </a:cubicBezTo>
                    <a:cubicBezTo>
                      <a:pt x="9" y="90"/>
                      <a:pt x="9" y="89"/>
                      <a:pt x="9" y="88"/>
                    </a:cubicBezTo>
                    <a:cubicBezTo>
                      <a:pt x="9" y="87"/>
                      <a:pt x="9" y="86"/>
                      <a:pt x="10" y="85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56" y="106"/>
                      <a:pt x="56" y="106"/>
                      <a:pt x="56" y="106"/>
                    </a:cubicBezTo>
                    <a:cubicBezTo>
                      <a:pt x="56" y="106"/>
                      <a:pt x="56" y="106"/>
                      <a:pt x="56" y="106"/>
                    </a:cubicBezTo>
                    <a:close/>
                    <a:moveTo>
                      <a:pt x="62" y="104"/>
                    </a:moveTo>
                    <a:cubicBezTo>
                      <a:pt x="61" y="104"/>
                      <a:pt x="61" y="104"/>
                      <a:pt x="60" y="104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110" y="104"/>
                      <a:pt x="110" y="104"/>
                      <a:pt x="110" y="104"/>
                    </a:cubicBezTo>
                    <a:lnTo>
                      <a:pt x="62" y="104"/>
                    </a:lnTo>
                    <a:close/>
                    <a:moveTo>
                      <a:pt x="121" y="102"/>
                    </a:moveTo>
                    <a:cubicBezTo>
                      <a:pt x="120" y="103"/>
                      <a:pt x="119" y="104"/>
                      <a:pt x="117" y="104"/>
                    </a:cubicBezTo>
                    <a:cubicBezTo>
                      <a:pt x="116" y="104"/>
                      <a:pt x="116" y="104"/>
                      <a:pt x="116" y="104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0"/>
                      <a:pt x="26" y="9"/>
                      <a:pt x="27" y="8"/>
                    </a:cubicBezTo>
                    <a:cubicBezTo>
                      <a:pt x="28" y="8"/>
                      <a:pt x="28" y="8"/>
                      <a:pt x="29" y="8"/>
                    </a:cubicBezTo>
                    <a:cubicBezTo>
                      <a:pt x="30" y="8"/>
                      <a:pt x="31" y="8"/>
                      <a:pt x="32" y="9"/>
                    </a:cubicBezTo>
                    <a:cubicBezTo>
                      <a:pt x="120" y="97"/>
                      <a:pt x="120" y="97"/>
                      <a:pt x="120" y="97"/>
                    </a:cubicBezTo>
                    <a:cubicBezTo>
                      <a:pt x="121" y="98"/>
                      <a:pt x="121" y="100"/>
                      <a:pt x="121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" name="Freeform 60"/>
              <p:cNvSpPr>
                <a:spLocks/>
              </p:cNvSpPr>
              <p:nvPr/>
            </p:nvSpPr>
            <p:spPr bwMode="auto">
              <a:xfrm>
                <a:off x="7399866" y="1923522"/>
                <a:ext cx="225425" cy="225425"/>
              </a:xfrm>
              <a:custGeom>
                <a:avLst/>
                <a:gdLst>
                  <a:gd name="T0" fmla="*/ 4 w 60"/>
                  <a:gd name="T1" fmla="*/ 8 h 60"/>
                  <a:gd name="T2" fmla="*/ 4 w 60"/>
                  <a:gd name="T3" fmla="*/ 8 h 60"/>
                  <a:gd name="T4" fmla="*/ 52 w 60"/>
                  <a:gd name="T5" fmla="*/ 56 h 60"/>
                  <a:gd name="T6" fmla="*/ 52 w 60"/>
                  <a:gd name="T7" fmla="*/ 56 h 60"/>
                  <a:gd name="T8" fmla="*/ 56 w 60"/>
                  <a:gd name="T9" fmla="*/ 60 h 60"/>
                  <a:gd name="T10" fmla="*/ 60 w 60"/>
                  <a:gd name="T11" fmla="*/ 56 h 60"/>
                  <a:gd name="T12" fmla="*/ 60 w 60"/>
                  <a:gd name="T13" fmla="*/ 56 h 60"/>
                  <a:gd name="T14" fmla="*/ 4 w 60"/>
                  <a:gd name="T15" fmla="*/ 0 h 60"/>
                  <a:gd name="T16" fmla="*/ 4 w 60"/>
                  <a:gd name="T17" fmla="*/ 0 h 60"/>
                  <a:gd name="T18" fmla="*/ 0 w 60"/>
                  <a:gd name="T19" fmla="*/ 4 h 60"/>
                  <a:gd name="T20" fmla="*/ 4 w 60"/>
                  <a:gd name="T21" fmla="*/ 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60">
                    <a:moveTo>
                      <a:pt x="4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30" y="8"/>
                      <a:pt x="52" y="30"/>
                      <a:pt x="52" y="56"/>
                    </a:cubicBez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8"/>
                      <a:pt x="54" y="60"/>
                      <a:pt x="56" y="60"/>
                    </a:cubicBezTo>
                    <a:cubicBezTo>
                      <a:pt x="58" y="60"/>
                      <a:pt x="60" y="58"/>
                      <a:pt x="60" y="56"/>
                    </a:cubicBezTo>
                    <a:cubicBezTo>
                      <a:pt x="60" y="56"/>
                      <a:pt x="60" y="56"/>
                      <a:pt x="60" y="56"/>
                    </a:cubicBezTo>
                    <a:cubicBezTo>
                      <a:pt x="60" y="25"/>
                      <a:pt x="3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518105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CC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rgbClr val="CC9900"/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366691" cy="58820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Unggul</a:t>
              </a:r>
              <a:r>
                <a:rPr lang="en-US" sz="2400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, </a:t>
              </a:r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Kreatif</a:t>
              </a:r>
              <a:r>
                <a:rPr lang="en-US" sz="2400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, </a:t>
              </a:r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Inovatif</a:t>
              </a:r>
              <a:endParaRPr 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112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74" y="904504"/>
            <a:ext cx="11357112" cy="562527"/>
          </a:xfrm>
        </p:spPr>
        <p:txBody>
          <a:bodyPr/>
          <a:lstStyle/>
          <a:p>
            <a:r>
              <a:rPr lang="en-US" sz="4400" b="1" dirty="0">
                <a:solidFill>
                  <a:srgbClr val="002060"/>
                </a:solidFill>
                <a:latin typeface="Bahnschrift" panose="020B0502040204020203" pitchFamily="34" charset="0"/>
              </a:rPr>
              <a:t>RIWAYAT </a:t>
            </a:r>
            <a:r>
              <a:rPr lang="en-US" sz="4400" b="1" dirty="0">
                <a:solidFill>
                  <a:srgbClr val="002060"/>
                </a:solidFill>
                <a:latin typeface="Bahnschrift" panose="020B0502040204020203" pitchFamily="34" charset="0"/>
              </a:rPr>
              <a:t>SM </a:t>
            </a:r>
            <a:r>
              <a:rPr lang="en-US" sz="4400" b="1" dirty="0">
                <a:solidFill>
                  <a:srgbClr val="002060"/>
                </a:solidFill>
                <a:latin typeface="Bahnschrift" panose="020B0502040204020203" pitchFamily="34" charset="0"/>
              </a:rPr>
              <a:t>PRESTASI</a:t>
            </a:r>
            <a:endParaRPr lang="id-ID" sz="44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948466"/>
            <a:ext cx="12364169" cy="929746"/>
            <a:chOff x="0" y="5918970"/>
            <a:chExt cx="12364169" cy="929746"/>
          </a:xfrm>
          <a:solidFill>
            <a:schemeClr val="accent6">
              <a:lumMod val="50000"/>
            </a:schemeClr>
          </a:solidFill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chemeClr val="accent4">
              <a:lumMod val="75000"/>
            </a:schemeClr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AutoShape 141" descr="g1"/>
          <p:cNvSpPr>
            <a:spLocks noChangeArrowheads="1"/>
          </p:cNvSpPr>
          <p:nvPr/>
        </p:nvSpPr>
        <p:spPr bwMode="gray">
          <a:xfrm>
            <a:off x="2466467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40" descr="g2"/>
          <p:cNvSpPr>
            <a:spLocks noChangeArrowheads="1"/>
          </p:cNvSpPr>
          <p:nvPr/>
        </p:nvSpPr>
        <p:spPr bwMode="gray">
          <a:xfrm>
            <a:off x="1313858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39" descr="g3"/>
          <p:cNvSpPr>
            <a:spLocks noChangeArrowheads="1"/>
          </p:cNvSpPr>
          <p:nvPr/>
        </p:nvSpPr>
        <p:spPr bwMode="gray">
          <a:xfrm>
            <a:off x="161249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29B5CC13-7E9B-4815-B0FB-097307ACA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808885"/>
              </p:ext>
            </p:extLst>
          </p:nvPr>
        </p:nvGraphicFramePr>
        <p:xfrm>
          <a:off x="737495" y="2471391"/>
          <a:ext cx="11014239" cy="259273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804400"/>
                <a:gridCol w="4918486">
                  <a:extLst>
                    <a:ext uri="{9D8B030D-6E8A-4147-A177-3AD203B41FA5}">
                      <a16:colId xmlns="" xmlns:a16="http://schemas.microsoft.com/office/drawing/2014/main" val="1297064169"/>
                    </a:ext>
                  </a:extLst>
                </a:gridCol>
                <a:gridCol w="1575993">
                  <a:extLst>
                    <a:ext uri="{9D8B030D-6E8A-4147-A177-3AD203B41FA5}">
                      <a16:colId xmlns="" xmlns:a16="http://schemas.microsoft.com/office/drawing/2014/main" val="2771329963"/>
                    </a:ext>
                  </a:extLst>
                </a:gridCol>
                <a:gridCol w="1368170">
                  <a:extLst>
                    <a:ext uri="{9D8B030D-6E8A-4147-A177-3AD203B41FA5}">
                      <a16:colId xmlns="" xmlns:a16="http://schemas.microsoft.com/office/drawing/2014/main" val="1646064819"/>
                    </a:ext>
                  </a:extLst>
                </a:gridCol>
                <a:gridCol w="1518890">
                  <a:extLst>
                    <a:ext uri="{9D8B030D-6E8A-4147-A177-3AD203B41FA5}">
                      <a16:colId xmlns="" xmlns:a16="http://schemas.microsoft.com/office/drawing/2014/main" val="3184466533"/>
                    </a:ext>
                  </a:extLst>
                </a:gridCol>
                <a:gridCol w="828300">
                  <a:extLst>
                    <a:ext uri="{9D8B030D-6E8A-4147-A177-3AD203B41FA5}">
                      <a16:colId xmlns="" xmlns:a16="http://schemas.microsoft.com/office/drawing/2014/main" val="1727261907"/>
                    </a:ext>
                  </a:extLst>
                </a:gridCol>
              </a:tblGrid>
              <a:tr h="64818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</a:t>
                      </a:r>
                      <a:r>
                        <a:rPr lang="en-ID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ALUR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ANIMO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DITERIMA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REGISTRASI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RATIO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039241515"/>
                  </a:ext>
                </a:extLst>
              </a:tr>
              <a:tr h="64818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SM PRESTASI AKADEMIK S1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5.294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877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768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 smtClean="0">
                          <a:effectLst/>
                        </a:rPr>
                        <a:t>1 : 7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1841662"/>
                  </a:ext>
                </a:extLst>
              </a:tr>
              <a:tr h="64818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SM PRESTASI UNGGUL S1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2.629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572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505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 smtClean="0">
                          <a:effectLst/>
                        </a:rPr>
                        <a:t>1 : 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26021057"/>
                  </a:ext>
                </a:extLst>
              </a:tr>
              <a:tr h="64818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PRESTASI </a:t>
                      </a:r>
                      <a:r>
                        <a:rPr lang="en-ID" sz="2400" u="none" strike="noStrike" dirty="0" smtClean="0">
                          <a:effectLst/>
                        </a:rPr>
                        <a:t>OR UNGGUL </a:t>
                      </a:r>
                      <a:r>
                        <a:rPr lang="en-ID" sz="2400" u="none" strike="noStrike" dirty="0">
                          <a:effectLst/>
                        </a:rPr>
                        <a:t>BERBEASISWA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81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40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 smtClean="0">
                          <a:effectLst/>
                        </a:rPr>
                        <a:t>1 : 3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62483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68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575139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chemeClr val="accent4">
              <a:lumMod val="75000"/>
            </a:schemeClr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0F90960-F590-4D3C-8D66-2D3116D77E69}"/>
              </a:ext>
            </a:extLst>
          </p:cNvPr>
          <p:cNvSpPr txBox="1"/>
          <p:nvPr/>
        </p:nvSpPr>
        <p:spPr>
          <a:xfrm>
            <a:off x="1168399" y="549034"/>
            <a:ext cx="98890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5 PROGRAM STUDI DENGAN KETETATAN TERTINGGI</a:t>
            </a:r>
          </a:p>
          <a:p>
            <a:pPr algn="ctr"/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SM PRESTASI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7" name="Rounded Rectangle 32"/>
          <p:cNvSpPr/>
          <p:nvPr/>
        </p:nvSpPr>
        <p:spPr>
          <a:xfrm>
            <a:off x="6515390" y="3332336"/>
            <a:ext cx="958761" cy="6353500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8" name="Rounded Rectangle 32"/>
          <p:cNvSpPr/>
          <p:nvPr/>
        </p:nvSpPr>
        <p:spPr>
          <a:xfrm>
            <a:off x="6847941" y="4888177"/>
            <a:ext cx="626211" cy="479766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9" name="Rounded Rectangle 32"/>
          <p:cNvSpPr/>
          <p:nvPr/>
        </p:nvSpPr>
        <p:spPr>
          <a:xfrm flipH="1">
            <a:off x="4941109" y="2525233"/>
            <a:ext cx="1236715" cy="716060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0" name="Rounded Rectangle 32"/>
          <p:cNvSpPr/>
          <p:nvPr/>
        </p:nvSpPr>
        <p:spPr>
          <a:xfrm flipH="1">
            <a:off x="4915121" y="3936350"/>
            <a:ext cx="926585" cy="5749482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1" name="Rounded Rectangle 32"/>
          <p:cNvSpPr/>
          <p:nvPr/>
        </p:nvSpPr>
        <p:spPr>
          <a:xfrm flipH="1">
            <a:off x="4906323" y="5424429"/>
            <a:ext cx="599535" cy="426140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9" name="Oval 43"/>
          <p:cNvSpPr>
            <a:spLocks noChangeArrowheads="1"/>
          </p:cNvSpPr>
          <p:nvPr/>
        </p:nvSpPr>
        <p:spPr bwMode="auto">
          <a:xfrm rot="16200000">
            <a:off x="3941951" y="4902860"/>
            <a:ext cx="1041543" cy="1043139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 rot="16200000">
            <a:off x="3939951" y="3385721"/>
            <a:ext cx="1042339" cy="1043140"/>
            <a:chOff x="477838" y="2630488"/>
            <a:chExt cx="2062163" cy="2063750"/>
          </a:xfrm>
        </p:grpSpPr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77838" y="2630488"/>
              <a:ext cx="2062163" cy="2063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6" name="Freeform 41"/>
            <p:cNvSpPr>
              <a:spLocks noEditPoints="1"/>
            </p:cNvSpPr>
            <p:nvPr/>
          </p:nvSpPr>
          <p:spPr bwMode="auto">
            <a:xfrm rot="5400000">
              <a:off x="850900" y="3248025"/>
              <a:ext cx="1316039" cy="833436"/>
            </a:xfrm>
            <a:custGeom>
              <a:avLst/>
              <a:gdLst>
                <a:gd name="T0" fmla="*/ 190 w 226"/>
                <a:gd name="T1" fmla="*/ 1 h 143"/>
                <a:gd name="T2" fmla="*/ 39 w 226"/>
                <a:gd name="T3" fmla="*/ 0 h 143"/>
                <a:gd name="T4" fmla="*/ 0 w 226"/>
                <a:gd name="T5" fmla="*/ 112 h 143"/>
                <a:gd name="T6" fmla="*/ 3 w 226"/>
                <a:gd name="T7" fmla="*/ 115 h 143"/>
                <a:gd name="T8" fmla="*/ 95 w 226"/>
                <a:gd name="T9" fmla="*/ 138 h 143"/>
                <a:gd name="T10" fmla="*/ 53 w 226"/>
                <a:gd name="T11" fmla="*/ 141 h 143"/>
                <a:gd name="T12" fmla="*/ 97 w 226"/>
                <a:gd name="T13" fmla="*/ 143 h 143"/>
                <a:gd name="T14" fmla="*/ 99 w 226"/>
                <a:gd name="T15" fmla="*/ 115 h 143"/>
                <a:gd name="T16" fmla="*/ 127 w 226"/>
                <a:gd name="T17" fmla="*/ 141 h 143"/>
                <a:gd name="T18" fmla="*/ 171 w 226"/>
                <a:gd name="T19" fmla="*/ 143 h 143"/>
                <a:gd name="T20" fmla="*/ 171 w 226"/>
                <a:gd name="T21" fmla="*/ 138 h 143"/>
                <a:gd name="T22" fmla="*/ 132 w 226"/>
                <a:gd name="T23" fmla="*/ 115 h 143"/>
                <a:gd name="T24" fmla="*/ 226 w 226"/>
                <a:gd name="T25" fmla="*/ 112 h 143"/>
                <a:gd name="T26" fmla="*/ 205 w 226"/>
                <a:gd name="T27" fmla="*/ 63 h 143"/>
                <a:gd name="T28" fmla="*/ 144 w 226"/>
                <a:gd name="T29" fmla="*/ 32 h 143"/>
                <a:gd name="T30" fmla="*/ 205 w 226"/>
                <a:gd name="T31" fmla="*/ 63 h 143"/>
                <a:gd name="T32" fmla="*/ 194 w 226"/>
                <a:gd name="T33" fmla="*/ 27 h 143"/>
                <a:gd name="T34" fmla="*/ 141 w 226"/>
                <a:gd name="T35" fmla="*/ 4 h 143"/>
                <a:gd name="T36" fmla="*/ 90 w 226"/>
                <a:gd name="T37" fmla="*/ 4 h 143"/>
                <a:gd name="T38" fmla="*/ 138 w 226"/>
                <a:gd name="T39" fmla="*/ 27 h 143"/>
                <a:gd name="T40" fmla="*/ 90 w 226"/>
                <a:gd name="T41" fmla="*/ 4 h 143"/>
                <a:gd name="T42" fmla="*/ 142 w 226"/>
                <a:gd name="T43" fmla="*/ 63 h 143"/>
                <a:gd name="T44" fmla="*/ 87 w 226"/>
                <a:gd name="T45" fmla="*/ 32 h 143"/>
                <a:gd name="T46" fmla="*/ 40 w 226"/>
                <a:gd name="T47" fmla="*/ 4 h 143"/>
                <a:gd name="T48" fmla="*/ 83 w 226"/>
                <a:gd name="T49" fmla="*/ 27 h 143"/>
                <a:gd name="T50" fmla="*/ 40 w 226"/>
                <a:gd name="T51" fmla="*/ 4 h 143"/>
                <a:gd name="T52" fmla="*/ 83 w 226"/>
                <a:gd name="T53" fmla="*/ 32 h 143"/>
                <a:gd name="T54" fmla="*/ 21 w 226"/>
                <a:gd name="T55" fmla="*/ 63 h 143"/>
                <a:gd name="T56" fmla="*/ 74 w 226"/>
                <a:gd name="T57" fmla="*/ 110 h 143"/>
                <a:gd name="T58" fmla="*/ 20 w 226"/>
                <a:gd name="T59" fmla="*/ 68 h 143"/>
                <a:gd name="T60" fmla="*/ 74 w 226"/>
                <a:gd name="T61" fmla="*/ 110 h 143"/>
                <a:gd name="T62" fmla="*/ 84 w 226"/>
                <a:gd name="T63" fmla="*/ 68 h 143"/>
                <a:gd name="T64" fmla="*/ 147 w 226"/>
                <a:gd name="T65" fmla="*/ 110 h 143"/>
                <a:gd name="T66" fmla="*/ 152 w 226"/>
                <a:gd name="T67" fmla="*/ 110 h 143"/>
                <a:gd name="T68" fmla="*/ 207 w 226"/>
                <a:gd name="T69" fmla="*/ 68 h 143"/>
                <a:gd name="T70" fmla="*/ 152 w 226"/>
                <a:gd name="T7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6" h="143">
                  <a:moveTo>
                    <a:pt x="226" y="111"/>
                  </a:moveTo>
                  <a:cubicBezTo>
                    <a:pt x="190" y="1"/>
                    <a:pt x="190" y="1"/>
                    <a:pt x="190" y="1"/>
                  </a:cubicBezTo>
                  <a:cubicBezTo>
                    <a:pt x="190" y="0"/>
                    <a:pt x="189" y="0"/>
                    <a:pt x="188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8" y="0"/>
                    <a:pt x="37" y="0"/>
                    <a:pt x="36" y="1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12"/>
                    <a:pt x="0" y="113"/>
                    <a:pt x="1" y="114"/>
                  </a:cubicBezTo>
                  <a:cubicBezTo>
                    <a:pt x="1" y="114"/>
                    <a:pt x="2" y="115"/>
                    <a:pt x="3" y="115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38"/>
                    <a:pt x="95" y="138"/>
                    <a:pt x="95" y="138"/>
                  </a:cubicBezTo>
                  <a:cubicBezTo>
                    <a:pt x="56" y="138"/>
                    <a:pt x="56" y="138"/>
                    <a:pt x="56" y="138"/>
                  </a:cubicBezTo>
                  <a:cubicBezTo>
                    <a:pt x="54" y="138"/>
                    <a:pt x="53" y="139"/>
                    <a:pt x="53" y="141"/>
                  </a:cubicBezTo>
                  <a:cubicBezTo>
                    <a:pt x="53" y="142"/>
                    <a:pt x="54" y="143"/>
                    <a:pt x="56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8" y="143"/>
                    <a:pt x="99" y="142"/>
                    <a:pt x="99" y="14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127" y="115"/>
                    <a:pt x="127" y="115"/>
                    <a:pt x="127" y="115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2"/>
                    <a:pt x="128" y="143"/>
                    <a:pt x="129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2" y="143"/>
                    <a:pt x="173" y="142"/>
                    <a:pt x="173" y="141"/>
                  </a:cubicBezTo>
                  <a:cubicBezTo>
                    <a:pt x="173" y="139"/>
                    <a:pt x="172" y="138"/>
                    <a:pt x="171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224" y="115"/>
                    <a:pt x="224" y="115"/>
                    <a:pt x="224" y="115"/>
                  </a:cubicBezTo>
                  <a:cubicBezTo>
                    <a:pt x="225" y="115"/>
                    <a:pt x="226" y="114"/>
                    <a:pt x="226" y="112"/>
                  </a:cubicBezTo>
                  <a:cubicBezTo>
                    <a:pt x="226" y="112"/>
                    <a:pt x="226" y="112"/>
                    <a:pt x="226" y="111"/>
                  </a:cubicBezTo>
                  <a:close/>
                  <a:moveTo>
                    <a:pt x="205" y="63"/>
                  </a:moveTo>
                  <a:cubicBezTo>
                    <a:pt x="147" y="63"/>
                    <a:pt x="147" y="63"/>
                    <a:pt x="147" y="63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95" y="32"/>
                    <a:pt x="195" y="32"/>
                    <a:pt x="195" y="32"/>
                  </a:cubicBezTo>
                  <a:lnTo>
                    <a:pt x="205" y="63"/>
                  </a:lnTo>
                  <a:close/>
                  <a:moveTo>
                    <a:pt x="186" y="4"/>
                  </a:moveTo>
                  <a:cubicBezTo>
                    <a:pt x="194" y="27"/>
                    <a:pt x="194" y="27"/>
                    <a:pt x="194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1" y="4"/>
                    <a:pt x="141" y="4"/>
                    <a:pt x="141" y="4"/>
                  </a:cubicBezTo>
                  <a:lnTo>
                    <a:pt x="186" y="4"/>
                  </a:lnTo>
                  <a:close/>
                  <a:moveTo>
                    <a:pt x="90" y="4"/>
                  </a:moveTo>
                  <a:cubicBezTo>
                    <a:pt x="136" y="4"/>
                    <a:pt x="136" y="4"/>
                    <a:pt x="136" y="4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88" y="27"/>
                    <a:pt x="88" y="27"/>
                    <a:pt x="88" y="27"/>
                  </a:cubicBezTo>
                  <a:lnTo>
                    <a:pt x="90" y="4"/>
                  </a:lnTo>
                  <a:close/>
                  <a:moveTo>
                    <a:pt x="139" y="32"/>
                  </a:moveTo>
                  <a:cubicBezTo>
                    <a:pt x="142" y="63"/>
                    <a:pt x="142" y="63"/>
                    <a:pt x="142" y="63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7" y="32"/>
                    <a:pt x="87" y="32"/>
                    <a:pt x="87" y="32"/>
                  </a:cubicBezTo>
                  <a:lnTo>
                    <a:pt x="139" y="32"/>
                  </a:lnTo>
                  <a:close/>
                  <a:moveTo>
                    <a:pt x="40" y="4"/>
                  </a:moveTo>
                  <a:cubicBezTo>
                    <a:pt x="86" y="4"/>
                    <a:pt x="86" y="4"/>
                    <a:pt x="86" y="4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33" y="27"/>
                    <a:pt x="33" y="27"/>
                    <a:pt x="33" y="27"/>
                  </a:cubicBezTo>
                  <a:lnTo>
                    <a:pt x="40" y="4"/>
                  </a:lnTo>
                  <a:close/>
                  <a:moveTo>
                    <a:pt x="31" y="32"/>
                  </a:moveTo>
                  <a:cubicBezTo>
                    <a:pt x="83" y="32"/>
                    <a:pt x="83" y="32"/>
                    <a:pt x="83" y="32"/>
                  </a:cubicBezTo>
                  <a:cubicBezTo>
                    <a:pt x="79" y="63"/>
                    <a:pt x="79" y="63"/>
                    <a:pt x="79" y="63"/>
                  </a:cubicBezTo>
                  <a:cubicBezTo>
                    <a:pt x="21" y="63"/>
                    <a:pt x="21" y="63"/>
                    <a:pt x="21" y="63"/>
                  </a:cubicBezTo>
                  <a:lnTo>
                    <a:pt x="31" y="32"/>
                  </a:lnTo>
                  <a:close/>
                  <a:moveTo>
                    <a:pt x="74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79" y="68"/>
                    <a:pt x="79" y="68"/>
                    <a:pt x="79" y="68"/>
                  </a:cubicBezTo>
                  <a:lnTo>
                    <a:pt x="74" y="110"/>
                  </a:lnTo>
                  <a:close/>
                  <a:moveTo>
                    <a:pt x="79" y="110"/>
                  </a:moveTo>
                  <a:cubicBezTo>
                    <a:pt x="84" y="68"/>
                    <a:pt x="84" y="68"/>
                    <a:pt x="84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7" y="110"/>
                    <a:pt x="147" y="110"/>
                    <a:pt x="147" y="110"/>
                  </a:cubicBezTo>
                  <a:lnTo>
                    <a:pt x="79" y="110"/>
                  </a:lnTo>
                  <a:close/>
                  <a:moveTo>
                    <a:pt x="152" y="110"/>
                  </a:moveTo>
                  <a:cubicBezTo>
                    <a:pt x="148" y="68"/>
                    <a:pt x="148" y="68"/>
                    <a:pt x="148" y="68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221" y="110"/>
                    <a:pt x="221" y="110"/>
                    <a:pt x="221" y="110"/>
                  </a:cubicBezTo>
                  <a:lnTo>
                    <a:pt x="152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1" name="Group 20"/>
          <p:cNvGrpSpPr>
            <a:grpSpLocks noChangeAspect="1"/>
          </p:cNvGrpSpPr>
          <p:nvPr/>
        </p:nvGrpSpPr>
        <p:grpSpPr>
          <a:xfrm rot="16200000">
            <a:off x="3939951" y="1990059"/>
            <a:ext cx="1042339" cy="1043140"/>
            <a:chOff x="3622675" y="2641600"/>
            <a:chExt cx="2062163" cy="2063750"/>
          </a:xfrm>
        </p:grpSpPr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3622675" y="2641600"/>
              <a:ext cx="2062163" cy="20637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4" name="Freeform 39"/>
            <p:cNvSpPr>
              <a:spLocks noEditPoints="1"/>
            </p:cNvSpPr>
            <p:nvPr/>
          </p:nvSpPr>
          <p:spPr bwMode="auto">
            <a:xfrm rot="5400000">
              <a:off x="4170362" y="3049590"/>
              <a:ext cx="966790" cy="1247773"/>
            </a:xfrm>
            <a:custGeom>
              <a:avLst/>
              <a:gdLst>
                <a:gd name="T0" fmla="*/ 64 w 166"/>
                <a:gd name="T1" fmla="*/ 40 h 214"/>
                <a:gd name="T2" fmla="*/ 32 w 166"/>
                <a:gd name="T3" fmla="*/ 40 h 214"/>
                <a:gd name="T4" fmla="*/ 48 w 166"/>
                <a:gd name="T5" fmla="*/ 36 h 214"/>
                <a:gd name="T6" fmla="*/ 48 w 166"/>
                <a:gd name="T7" fmla="*/ 44 h 214"/>
                <a:gd name="T8" fmla="*/ 48 w 166"/>
                <a:gd name="T9" fmla="*/ 36 h 214"/>
                <a:gd name="T10" fmla="*/ 159 w 166"/>
                <a:gd name="T11" fmla="*/ 91 h 214"/>
                <a:gd name="T12" fmla="*/ 166 w 166"/>
                <a:gd name="T13" fmla="*/ 40 h 214"/>
                <a:gd name="T14" fmla="*/ 0 w 166"/>
                <a:gd name="T15" fmla="*/ 40 h 214"/>
                <a:gd name="T16" fmla="*/ 8 w 166"/>
                <a:gd name="T17" fmla="*/ 90 h 214"/>
                <a:gd name="T18" fmla="*/ 8 w 166"/>
                <a:gd name="T19" fmla="*/ 124 h 214"/>
                <a:gd name="T20" fmla="*/ 0 w 166"/>
                <a:gd name="T21" fmla="*/ 175 h 214"/>
                <a:gd name="T22" fmla="*/ 166 w 166"/>
                <a:gd name="T23" fmla="*/ 175 h 214"/>
                <a:gd name="T24" fmla="*/ 159 w 166"/>
                <a:gd name="T25" fmla="*/ 124 h 214"/>
                <a:gd name="T26" fmla="*/ 5 w 166"/>
                <a:gd name="T27" fmla="*/ 40 h 214"/>
                <a:gd name="T28" fmla="*/ 161 w 166"/>
                <a:gd name="T29" fmla="*/ 40 h 214"/>
                <a:gd name="T30" fmla="*/ 5 w 166"/>
                <a:gd name="T31" fmla="*/ 40 h 214"/>
                <a:gd name="T32" fmla="*/ 123 w 166"/>
                <a:gd name="T33" fmla="*/ 142 h 214"/>
                <a:gd name="T34" fmla="*/ 154 w 166"/>
                <a:gd name="T35" fmla="*/ 128 h 214"/>
                <a:gd name="T36" fmla="*/ 155 w 166"/>
                <a:gd name="T37" fmla="*/ 161 h 214"/>
                <a:gd name="T38" fmla="*/ 83 w 166"/>
                <a:gd name="T39" fmla="*/ 209 h 214"/>
                <a:gd name="T40" fmla="*/ 12 w 166"/>
                <a:gd name="T41" fmla="*/ 160 h 214"/>
                <a:gd name="T42" fmla="*/ 12 w 166"/>
                <a:gd name="T43" fmla="*/ 128 h 214"/>
                <a:gd name="T44" fmla="*/ 44 w 166"/>
                <a:gd name="T45" fmla="*/ 142 h 214"/>
                <a:gd name="T46" fmla="*/ 44 w 166"/>
                <a:gd name="T47" fmla="*/ 137 h 214"/>
                <a:gd name="T48" fmla="*/ 12 w 166"/>
                <a:gd name="T49" fmla="*/ 93 h 214"/>
                <a:gd name="T50" fmla="*/ 12 w 166"/>
                <a:gd name="T51" fmla="*/ 61 h 214"/>
                <a:gd name="T52" fmla="*/ 154 w 166"/>
                <a:gd name="T53" fmla="*/ 61 h 214"/>
                <a:gd name="T54" fmla="*/ 155 w 166"/>
                <a:gd name="T55" fmla="*/ 93 h 214"/>
                <a:gd name="T56" fmla="*/ 122 w 166"/>
                <a:gd name="T57" fmla="*/ 137 h 214"/>
                <a:gd name="T58" fmla="*/ 83 w 166"/>
                <a:gd name="T59" fmla="*/ 101 h 214"/>
                <a:gd name="T60" fmla="*/ 83 w 166"/>
                <a:gd name="T61" fmla="*/ 173 h 214"/>
                <a:gd name="T62" fmla="*/ 83 w 166"/>
                <a:gd name="T63" fmla="*/ 101 h 214"/>
                <a:gd name="T64" fmla="*/ 59 w 166"/>
                <a:gd name="T65" fmla="*/ 144 h 214"/>
                <a:gd name="T66" fmla="*/ 107 w 166"/>
                <a:gd name="T67" fmla="*/ 14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6" h="214">
                  <a:moveTo>
                    <a:pt x="48" y="48"/>
                  </a:moveTo>
                  <a:cubicBezTo>
                    <a:pt x="57" y="48"/>
                    <a:pt x="64" y="45"/>
                    <a:pt x="64" y="40"/>
                  </a:cubicBezTo>
                  <a:cubicBezTo>
                    <a:pt x="64" y="35"/>
                    <a:pt x="57" y="31"/>
                    <a:pt x="48" y="31"/>
                  </a:cubicBezTo>
                  <a:cubicBezTo>
                    <a:pt x="39" y="31"/>
                    <a:pt x="32" y="35"/>
                    <a:pt x="32" y="40"/>
                  </a:cubicBezTo>
                  <a:cubicBezTo>
                    <a:pt x="32" y="45"/>
                    <a:pt x="39" y="48"/>
                    <a:pt x="48" y="48"/>
                  </a:cubicBezTo>
                  <a:close/>
                  <a:moveTo>
                    <a:pt x="48" y="36"/>
                  </a:moveTo>
                  <a:cubicBezTo>
                    <a:pt x="55" y="36"/>
                    <a:pt x="59" y="39"/>
                    <a:pt x="59" y="40"/>
                  </a:cubicBezTo>
                  <a:cubicBezTo>
                    <a:pt x="59" y="41"/>
                    <a:pt x="55" y="44"/>
                    <a:pt x="48" y="44"/>
                  </a:cubicBezTo>
                  <a:cubicBezTo>
                    <a:pt x="41" y="44"/>
                    <a:pt x="37" y="41"/>
                    <a:pt x="37" y="40"/>
                  </a:cubicBezTo>
                  <a:cubicBezTo>
                    <a:pt x="37" y="39"/>
                    <a:pt x="41" y="36"/>
                    <a:pt x="48" y="36"/>
                  </a:cubicBezTo>
                  <a:close/>
                  <a:moveTo>
                    <a:pt x="166" y="107"/>
                  </a:moveTo>
                  <a:cubicBezTo>
                    <a:pt x="166" y="101"/>
                    <a:pt x="163" y="96"/>
                    <a:pt x="159" y="91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63" y="51"/>
                    <a:pt x="166" y="46"/>
                    <a:pt x="166" y="40"/>
                  </a:cubicBezTo>
                  <a:cubicBezTo>
                    <a:pt x="166" y="18"/>
                    <a:pt x="130" y="0"/>
                    <a:pt x="83" y="0"/>
                  </a:cubicBezTo>
                  <a:cubicBezTo>
                    <a:pt x="37" y="0"/>
                    <a:pt x="0" y="18"/>
                    <a:pt x="0" y="40"/>
                  </a:cubicBezTo>
                  <a:cubicBezTo>
                    <a:pt x="0" y="46"/>
                    <a:pt x="3" y="51"/>
                    <a:pt x="8" y="56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3" y="95"/>
                    <a:pt x="0" y="101"/>
                    <a:pt x="0" y="107"/>
                  </a:cubicBezTo>
                  <a:cubicBezTo>
                    <a:pt x="0" y="113"/>
                    <a:pt x="3" y="119"/>
                    <a:pt x="8" y="124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3" y="163"/>
                    <a:pt x="0" y="169"/>
                    <a:pt x="0" y="175"/>
                  </a:cubicBezTo>
                  <a:cubicBezTo>
                    <a:pt x="0" y="197"/>
                    <a:pt x="37" y="214"/>
                    <a:pt x="83" y="214"/>
                  </a:cubicBezTo>
                  <a:cubicBezTo>
                    <a:pt x="130" y="214"/>
                    <a:pt x="166" y="197"/>
                    <a:pt x="166" y="175"/>
                  </a:cubicBezTo>
                  <a:cubicBezTo>
                    <a:pt x="166" y="169"/>
                    <a:pt x="163" y="163"/>
                    <a:pt x="159" y="158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63" y="119"/>
                    <a:pt x="166" y="113"/>
                    <a:pt x="166" y="107"/>
                  </a:cubicBezTo>
                  <a:close/>
                  <a:moveTo>
                    <a:pt x="5" y="40"/>
                  </a:moveTo>
                  <a:cubicBezTo>
                    <a:pt x="5" y="21"/>
                    <a:pt x="41" y="5"/>
                    <a:pt x="83" y="5"/>
                  </a:cubicBezTo>
                  <a:cubicBezTo>
                    <a:pt x="125" y="5"/>
                    <a:pt x="161" y="21"/>
                    <a:pt x="161" y="40"/>
                  </a:cubicBezTo>
                  <a:cubicBezTo>
                    <a:pt x="161" y="59"/>
                    <a:pt x="125" y="75"/>
                    <a:pt x="83" y="75"/>
                  </a:cubicBezTo>
                  <a:cubicBezTo>
                    <a:pt x="41" y="75"/>
                    <a:pt x="5" y="59"/>
                    <a:pt x="5" y="40"/>
                  </a:cubicBezTo>
                  <a:close/>
                  <a:moveTo>
                    <a:pt x="121" y="140"/>
                  </a:moveTo>
                  <a:cubicBezTo>
                    <a:pt x="121" y="141"/>
                    <a:pt x="122" y="142"/>
                    <a:pt x="123" y="142"/>
                  </a:cubicBezTo>
                  <a:cubicBezTo>
                    <a:pt x="123" y="142"/>
                    <a:pt x="123" y="142"/>
                    <a:pt x="123" y="142"/>
                  </a:cubicBezTo>
                  <a:cubicBezTo>
                    <a:pt x="136" y="138"/>
                    <a:pt x="147" y="134"/>
                    <a:pt x="154" y="128"/>
                  </a:cubicBezTo>
                  <a:cubicBezTo>
                    <a:pt x="154" y="159"/>
                    <a:pt x="154" y="159"/>
                    <a:pt x="154" y="159"/>
                  </a:cubicBezTo>
                  <a:cubicBezTo>
                    <a:pt x="154" y="160"/>
                    <a:pt x="154" y="160"/>
                    <a:pt x="155" y="161"/>
                  </a:cubicBezTo>
                  <a:cubicBezTo>
                    <a:pt x="159" y="165"/>
                    <a:pt x="161" y="170"/>
                    <a:pt x="161" y="175"/>
                  </a:cubicBezTo>
                  <a:cubicBezTo>
                    <a:pt x="161" y="194"/>
                    <a:pt x="125" y="209"/>
                    <a:pt x="83" y="209"/>
                  </a:cubicBezTo>
                  <a:cubicBezTo>
                    <a:pt x="41" y="209"/>
                    <a:pt x="5" y="194"/>
                    <a:pt x="5" y="175"/>
                  </a:cubicBezTo>
                  <a:cubicBezTo>
                    <a:pt x="5" y="170"/>
                    <a:pt x="7" y="165"/>
                    <a:pt x="12" y="160"/>
                  </a:cubicBezTo>
                  <a:cubicBezTo>
                    <a:pt x="12" y="160"/>
                    <a:pt x="12" y="159"/>
                    <a:pt x="12" y="159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20" y="134"/>
                    <a:pt x="30" y="138"/>
                    <a:pt x="43" y="142"/>
                  </a:cubicBezTo>
                  <a:cubicBezTo>
                    <a:pt x="43" y="142"/>
                    <a:pt x="43" y="142"/>
                    <a:pt x="44" y="142"/>
                  </a:cubicBezTo>
                  <a:cubicBezTo>
                    <a:pt x="45" y="142"/>
                    <a:pt x="46" y="141"/>
                    <a:pt x="46" y="140"/>
                  </a:cubicBezTo>
                  <a:cubicBezTo>
                    <a:pt x="46" y="139"/>
                    <a:pt x="45" y="138"/>
                    <a:pt x="44" y="137"/>
                  </a:cubicBezTo>
                  <a:cubicBezTo>
                    <a:pt x="20" y="131"/>
                    <a:pt x="5" y="120"/>
                    <a:pt x="5" y="107"/>
                  </a:cubicBezTo>
                  <a:cubicBezTo>
                    <a:pt x="5" y="102"/>
                    <a:pt x="7" y="97"/>
                    <a:pt x="12" y="93"/>
                  </a:cubicBezTo>
                  <a:cubicBezTo>
                    <a:pt x="12" y="92"/>
                    <a:pt x="12" y="92"/>
                    <a:pt x="12" y="9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27" y="72"/>
                    <a:pt x="53" y="79"/>
                    <a:pt x="83" y="79"/>
                  </a:cubicBezTo>
                  <a:cubicBezTo>
                    <a:pt x="113" y="79"/>
                    <a:pt x="140" y="72"/>
                    <a:pt x="154" y="61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4" y="92"/>
                    <a:pt x="154" y="93"/>
                    <a:pt x="155" y="93"/>
                  </a:cubicBezTo>
                  <a:cubicBezTo>
                    <a:pt x="159" y="97"/>
                    <a:pt x="161" y="102"/>
                    <a:pt x="161" y="107"/>
                  </a:cubicBezTo>
                  <a:cubicBezTo>
                    <a:pt x="161" y="119"/>
                    <a:pt x="146" y="131"/>
                    <a:pt x="122" y="137"/>
                  </a:cubicBezTo>
                  <a:cubicBezTo>
                    <a:pt x="121" y="138"/>
                    <a:pt x="120" y="139"/>
                    <a:pt x="121" y="140"/>
                  </a:cubicBezTo>
                  <a:close/>
                  <a:moveTo>
                    <a:pt x="83" y="101"/>
                  </a:moveTo>
                  <a:cubicBezTo>
                    <a:pt x="76" y="101"/>
                    <a:pt x="55" y="130"/>
                    <a:pt x="55" y="144"/>
                  </a:cubicBezTo>
                  <a:cubicBezTo>
                    <a:pt x="55" y="160"/>
                    <a:pt x="67" y="173"/>
                    <a:pt x="83" y="173"/>
                  </a:cubicBezTo>
                  <a:cubicBezTo>
                    <a:pt x="99" y="173"/>
                    <a:pt x="111" y="160"/>
                    <a:pt x="111" y="144"/>
                  </a:cubicBezTo>
                  <a:cubicBezTo>
                    <a:pt x="111" y="130"/>
                    <a:pt x="90" y="101"/>
                    <a:pt x="83" y="101"/>
                  </a:cubicBezTo>
                  <a:close/>
                  <a:moveTo>
                    <a:pt x="83" y="168"/>
                  </a:moveTo>
                  <a:cubicBezTo>
                    <a:pt x="70" y="168"/>
                    <a:pt x="59" y="157"/>
                    <a:pt x="59" y="144"/>
                  </a:cubicBezTo>
                  <a:cubicBezTo>
                    <a:pt x="59" y="131"/>
                    <a:pt x="78" y="107"/>
                    <a:pt x="83" y="105"/>
                  </a:cubicBezTo>
                  <a:cubicBezTo>
                    <a:pt x="88" y="107"/>
                    <a:pt x="107" y="131"/>
                    <a:pt x="107" y="144"/>
                  </a:cubicBezTo>
                  <a:cubicBezTo>
                    <a:pt x="107" y="157"/>
                    <a:pt x="96" y="168"/>
                    <a:pt x="83" y="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 rot="16200000">
            <a:off x="7290654" y="4375476"/>
            <a:ext cx="1044747" cy="1043140"/>
            <a:chOff x="7077075" y="2630488"/>
            <a:chExt cx="2066925" cy="2063750"/>
          </a:xfrm>
        </p:grpSpPr>
        <p:sp>
          <p:nvSpPr>
            <p:cNvPr id="31" name="Oval 37"/>
            <p:cNvSpPr>
              <a:spLocks noChangeArrowheads="1"/>
            </p:cNvSpPr>
            <p:nvPr/>
          </p:nvSpPr>
          <p:spPr bwMode="auto">
            <a:xfrm>
              <a:off x="7077075" y="2630488"/>
              <a:ext cx="2066925" cy="20637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2" name="Freeform 40"/>
            <p:cNvSpPr>
              <a:spLocks noEditPoints="1"/>
            </p:cNvSpPr>
            <p:nvPr/>
          </p:nvSpPr>
          <p:spPr bwMode="auto">
            <a:xfrm rot="5400000">
              <a:off x="7558921" y="3162051"/>
              <a:ext cx="1283231" cy="1124035"/>
            </a:xfrm>
            <a:custGeom>
              <a:avLst/>
              <a:gdLst>
                <a:gd name="T0" fmla="*/ 35 w 241"/>
                <a:gd name="T1" fmla="*/ 116 h 241"/>
                <a:gd name="T2" fmla="*/ 68 w 241"/>
                <a:gd name="T3" fmla="*/ 79 h 241"/>
                <a:gd name="T4" fmla="*/ 67 w 241"/>
                <a:gd name="T5" fmla="*/ 69 h 241"/>
                <a:gd name="T6" fmla="*/ 100 w 241"/>
                <a:gd name="T7" fmla="*/ 36 h 241"/>
                <a:gd name="T8" fmla="*/ 172 w 241"/>
                <a:gd name="T9" fmla="*/ 20 h 241"/>
                <a:gd name="T10" fmla="*/ 127 w 241"/>
                <a:gd name="T11" fmla="*/ 100 h 241"/>
                <a:gd name="T12" fmla="*/ 124 w 241"/>
                <a:gd name="T13" fmla="*/ 102 h 241"/>
                <a:gd name="T14" fmla="*/ 110 w 241"/>
                <a:gd name="T15" fmla="*/ 116 h 241"/>
                <a:gd name="T16" fmla="*/ 128 w 241"/>
                <a:gd name="T17" fmla="*/ 105 h 241"/>
                <a:gd name="T18" fmla="*/ 175 w 241"/>
                <a:gd name="T19" fmla="*/ 17 h 241"/>
                <a:gd name="T20" fmla="*/ 96 w 241"/>
                <a:gd name="T21" fmla="*/ 33 h 241"/>
                <a:gd name="T22" fmla="*/ 63 w 241"/>
                <a:gd name="T23" fmla="*/ 75 h 241"/>
                <a:gd name="T24" fmla="*/ 32 w 241"/>
                <a:gd name="T25" fmla="*/ 118 h 241"/>
                <a:gd name="T26" fmla="*/ 239 w 241"/>
                <a:gd name="T27" fmla="*/ 155 h 241"/>
                <a:gd name="T28" fmla="*/ 237 w 241"/>
                <a:gd name="T29" fmla="*/ 153 h 241"/>
                <a:gd name="T30" fmla="*/ 135 w 241"/>
                <a:gd name="T31" fmla="*/ 153 h 241"/>
                <a:gd name="T32" fmla="*/ 131 w 241"/>
                <a:gd name="T33" fmla="*/ 232 h 241"/>
                <a:gd name="T34" fmla="*/ 120 w 241"/>
                <a:gd name="T35" fmla="*/ 129 h 241"/>
                <a:gd name="T36" fmla="*/ 16 w 241"/>
                <a:gd name="T37" fmla="*/ 128 h 241"/>
                <a:gd name="T38" fmla="*/ 14 w 241"/>
                <a:gd name="T39" fmla="*/ 131 h 241"/>
                <a:gd name="T40" fmla="*/ 1 w 241"/>
                <a:gd name="T41" fmla="*/ 239 h 241"/>
                <a:gd name="T42" fmla="*/ 4 w 241"/>
                <a:gd name="T43" fmla="*/ 239 h 241"/>
                <a:gd name="T44" fmla="*/ 116 w 241"/>
                <a:gd name="T45" fmla="*/ 133 h 241"/>
                <a:gd name="T46" fmla="*/ 130 w 241"/>
                <a:gd name="T47" fmla="*/ 238 h 241"/>
                <a:gd name="T48" fmla="*/ 130 w 241"/>
                <a:gd name="T49" fmla="*/ 239 h 241"/>
                <a:gd name="T50" fmla="*/ 131 w 241"/>
                <a:gd name="T51" fmla="*/ 239 h 241"/>
                <a:gd name="T52" fmla="*/ 131 w 241"/>
                <a:gd name="T53" fmla="*/ 239 h 241"/>
                <a:gd name="T54" fmla="*/ 131 w 241"/>
                <a:gd name="T55" fmla="*/ 239 h 241"/>
                <a:gd name="T56" fmla="*/ 132 w 241"/>
                <a:gd name="T57" fmla="*/ 239 h 241"/>
                <a:gd name="T58" fmla="*/ 132 w 241"/>
                <a:gd name="T59" fmla="*/ 239 h 241"/>
                <a:gd name="T60" fmla="*/ 133 w 241"/>
                <a:gd name="T61" fmla="*/ 239 h 241"/>
                <a:gd name="T62" fmla="*/ 133 w 241"/>
                <a:gd name="T63" fmla="*/ 239 h 241"/>
                <a:gd name="T64" fmla="*/ 133 w 241"/>
                <a:gd name="T65" fmla="*/ 239 h 241"/>
                <a:gd name="T66" fmla="*/ 134 w 241"/>
                <a:gd name="T67" fmla="*/ 238 h 241"/>
                <a:gd name="T68" fmla="*/ 134 w 241"/>
                <a:gd name="T69" fmla="*/ 238 h 241"/>
                <a:gd name="T70" fmla="*/ 140 w 241"/>
                <a:gd name="T71" fmla="*/ 157 h 241"/>
                <a:gd name="T72" fmla="*/ 236 w 241"/>
                <a:gd name="T73" fmla="*/ 239 h 241"/>
                <a:gd name="T74" fmla="*/ 239 w 241"/>
                <a:gd name="T7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1" h="241">
                  <a:moveTo>
                    <a:pt x="32" y="118"/>
                  </a:moveTo>
                  <a:cubicBezTo>
                    <a:pt x="33" y="118"/>
                    <a:pt x="35" y="117"/>
                    <a:pt x="35" y="116"/>
                  </a:cubicBezTo>
                  <a:cubicBezTo>
                    <a:pt x="35" y="93"/>
                    <a:pt x="46" y="79"/>
                    <a:pt x="66" y="79"/>
                  </a:cubicBezTo>
                  <a:cubicBezTo>
                    <a:pt x="66" y="79"/>
                    <a:pt x="67" y="79"/>
                    <a:pt x="68" y="79"/>
                  </a:cubicBezTo>
                  <a:cubicBezTo>
                    <a:pt x="68" y="78"/>
                    <a:pt x="68" y="77"/>
                    <a:pt x="68" y="77"/>
                  </a:cubicBezTo>
                  <a:cubicBezTo>
                    <a:pt x="67" y="74"/>
                    <a:pt x="67" y="71"/>
                    <a:pt x="67" y="69"/>
                  </a:cubicBezTo>
                  <a:cubicBezTo>
                    <a:pt x="67" y="52"/>
                    <a:pt x="81" y="38"/>
                    <a:pt x="98" y="38"/>
                  </a:cubicBezTo>
                  <a:cubicBezTo>
                    <a:pt x="99" y="38"/>
                    <a:pt x="100" y="37"/>
                    <a:pt x="100" y="36"/>
                  </a:cubicBezTo>
                  <a:cubicBezTo>
                    <a:pt x="109" y="11"/>
                    <a:pt x="135" y="5"/>
                    <a:pt x="156" y="12"/>
                  </a:cubicBezTo>
                  <a:cubicBezTo>
                    <a:pt x="162" y="14"/>
                    <a:pt x="167" y="17"/>
                    <a:pt x="172" y="20"/>
                  </a:cubicBezTo>
                  <a:cubicBezTo>
                    <a:pt x="186" y="33"/>
                    <a:pt x="192" y="53"/>
                    <a:pt x="186" y="71"/>
                  </a:cubicBezTo>
                  <a:cubicBezTo>
                    <a:pt x="178" y="95"/>
                    <a:pt x="152" y="108"/>
                    <a:pt x="127" y="100"/>
                  </a:cubicBezTo>
                  <a:cubicBezTo>
                    <a:pt x="126" y="100"/>
                    <a:pt x="125" y="100"/>
                    <a:pt x="125" y="101"/>
                  </a:cubicBezTo>
                  <a:cubicBezTo>
                    <a:pt x="124" y="101"/>
                    <a:pt x="124" y="102"/>
                    <a:pt x="124" y="102"/>
                  </a:cubicBezTo>
                  <a:cubicBezTo>
                    <a:pt x="124" y="108"/>
                    <a:pt x="119" y="113"/>
                    <a:pt x="113" y="113"/>
                  </a:cubicBezTo>
                  <a:cubicBezTo>
                    <a:pt x="111" y="113"/>
                    <a:pt x="110" y="114"/>
                    <a:pt x="110" y="116"/>
                  </a:cubicBezTo>
                  <a:cubicBezTo>
                    <a:pt x="110" y="117"/>
                    <a:pt x="111" y="118"/>
                    <a:pt x="113" y="118"/>
                  </a:cubicBezTo>
                  <a:cubicBezTo>
                    <a:pt x="120" y="118"/>
                    <a:pt x="127" y="113"/>
                    <a:pt x="128" y="105"/>
                  </a:cubicBezTo>
                  <a:cubicBezTo>
                    <a:pt x="155" y="113"/>
                    <a:pt x="182" y="98"/>
                    <a:pt x="191" y="72"/>
                  </a:cubicBezTo>
                  <a:cubicBezTo>
                    <a:pt x="197" y="52"/>
                    <a:pt x="191" y="30"/>
                    <a:pt x="175" y="17"/>
                  </a:cubicBezTo>
                  <a:cubicBezTo>
                    <a:pt x="169" y="13"/>
                    <a:pt x="164" y="9"/>
                    <a:pt x="157" y="7"/>
                  </a:cubicBezTo>
                  <a:cubicBezTo>
                    <a:pt x="134" y="0"/>
                    <a:pt x="107" y="6"/>
                    <a:pt x="96" y="33"/>
                  </a:cubicBezTo>
                  <a:cubicBezTo>
                    <a:pt x="77" y="34"/>
                    <a:pt x="62" y="50"/>
                    <a:pt x="62" y="69"/>
                  </a:cubicBezTo>
                  <a:cubicBezTo>
                    <a:pt x="62" y="71"/>
                    <a:pt x="62" y="73"/>
                    <a:pt x="63" y="75"/>
                  </a:cubicBezTo>
                  <a:cubicBezTo>
                    <a:pt x="43" y="76"/>
                    <a:pt x="30" y="92"/>
                    <a:pt x="30" y="116"/>
                  </a:cubicBezTo>
                  <a:cubicBezTo>
                    <a:pt x="30" y="117"/>
                    <a:pt x="31" y="118"/>
                    <a:pt x="32" y="118"/>
                  </a:cubicBezTo>
                  <a:close/>
                  <a:moveTo>
                    <a:pt x="241" y="238"/>
                  </a:moveTo>
                  <a:cubicBezTo>
                    <a:pt x="233" y="214"/>
                    <a:pt x="232" y="184"/>
                    <a:pt x="239" y="155"/>
                  </a:cubicBezTo>
                  <a:cubicBezTo>
                    <a:pt x="239" y="155"/>
                    <a:pt x="239" y="154"/>
                    <a:pt x="238" y="153"/>
                  </a:cubicBezTo>
                  <a:cubicBezTo>
                    <a:pt x="238" y="153"/>
                    <a:pt x="237" y="153"/>
                    <a:pt x="237" y="153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3"/>
                    <a:pt x="135" y="153"/>
                    <a:pt x="135" y="153"/>
                  </a:cubicBezTo>
                  <a:cubicBezTo>
                    <a:pt x="134" y="154"/>
                    <a:pt x="134" y="155"/>
                    <a:pt x="134" y="156"/>
                  </a:cubicBezTo>
                  <a:cubicBezTo>
                    <a:pt x="141" y="181"/>
                    <a:pt x="140" y="209"/>
                    <a:pt x="131" y="232"/>
                  </a:cubicBezTo>
                  <a:cubicBezTo>
                    <a:pt x="116" y="208"/>
                    <a:pt x="112" y="170"/>
                    <a:pt x="121" y="131"/>
                  </a:cubicBezTo>
                  <a:cubicBezTo>
                    <a:pt x="121" y="130"/>
                    <a:pt x="121" y="130"/>
                    <a:pt x="120" y="129"/>
                  </a:cubicBezTo>
                  <a:cubicBezTo>
                    <a:pt x="120" y="129"/>
                    <a:pt x="119" y="128"/>
                    <a:pt x="119" y="128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5" y="129"/>
                    <a:pt x="14" y="129"/>
                  </a:cubicBezTo>
                  <a:cubicBezTo>
                    <a:pt x="14" y="130"/>
                    <a:pt x="14" y="130"/>
                    <a:pt x="14" y="131"/>
                  </a:cubicBezTo>
                  <a:cubicBezTo>
                    <a:pt x="23" y="172"/>
                    <a:pt x="18" y="212"/>
                    <a:pt x="1" y="236"/>
                  </a:cubicBezTo>
                  <a:cubicBezTo>
                    <a:pt x="0" y="237"/>
                    <a:pt x="0" y="238"/>
                    <a:pt x="1" y="239"/>
                  </a:cubicBezTo>
                  <a:cubicBezTo>
                    <a:pt x="2" y="239"/>
                    <a:pt x="2" y="240"/>
                    <a:pt x="2" y="240"/>
                  </a:cubicBezTo>
                  <a:cubicBezTo>
                    <a:pt x="3" y="240"/>
                    <a:pt x="4" y="239"/>
                    <a:pt x="4" y="239"/>
                  </a:cubicBezTo>
                  <a:cubicBezTo>
                    <a:pt x="22" y="214"/>
                    <a:pt x="27" y="174"/>
                    <a:pt x="19" y="133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07" y="174"/>
                    <a:pt x="112" y="213"/>
                    <a:pt x="130" y="238"/>
                  </a:cubicBezTo>
                  <a:cubicBezTo>
                    <a:pt x="130" y="238"/>
                    <a:pt x="130" y="238"/>
                    <a:pt x="130" y="238"/>
                  </a:cubicBezTo>
                  <a:cubicBezTo>
                    <a:pt x="130" y="238"/>
                    <a:pt x="130" y="238"/>
                    <a:pt x="130" y="238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8"/>
                  </a:cubicBezTo>
                  <a:cubicBezTo>
                    <a:pt x="133" y="238"/>
                    <a:pt x="133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45" y="214"/>
                    <a:pt x="147" y="185"/>
                    <a:pt x="140" y="157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28" y="186"/>
                    <a:pt x="229" y="216"/>
                    <a:pt x="236" y="239"/>
                  </a:cubicBezTo>
                  <a:cubicBezTo>
                    <a:pt x="237" y="240"/>
                    <a:pt x="238" y="241"/>
                    <a:pt x="239" y="241"/>
                  </a:cubicBezTo>
                  <a:cubicBezTo>
                    <a:pt x="239" y="241"/>
                    <a:pt x="239" y="241"/>
                    <a:pt x="239" y="241"/>
                  </a:cubicBezTo>
                  <a:cubicBezTo>
                    <a:pt x="241" y="240"/>
                    <a:pt x="241" y="239"/>
                    <a:pt x="241" y="2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 rot="16200000">
            <a:off x="7290543" y="2810764"/>
            <a:ext cx="1042339" cy="1043140"/>
            <a:chOff x="0" y="438150"/>
            <a:chExt cx="2062163" cy="2063750"/>
          </a:xfrm>
        </p:grpSpPr>
        <p:sp>
          <p:nvSpPr>
            <p:cNvPr id="29" name="Oval 44"/>
            <p:cNvSpPr>
              <a:spLocks noChangeArrowheads="1"/>
            </p:cNvSpPr>
            <p:nvPr/>
          </p:nvSpPr>
          <p:spPr bwMode="auto">
            <a:xfrm>
              <a:off x="0" y="438150"/>
              <a:ext cx="2062163" cy="20637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0" name="Freeform 45"/>
            <p:cNvSpPr>
              <a:spLocks noEditPoints="1"/>
            </p:cNvSpPr>
            <p:nvPr/>
          </p:nvSpPr>
          <p:spPr bwMode="auto">
            <a:xfrm rot="5400000">
              <a:off x="471487" y="839789"/>
              <a:ext cx="1119190" cy="1254123"/>
            </a:xfrm>
            <a:custGeom>
              <a:avLst/>
              <a:gdLst>
                <a:gd name="T0" fmla="*/ 147 w 192"/>
                <a:gd name="T1" fmla="*/ 27 h 215"/>
                <a:gd name="T2" fmla="*/ 152 w 192"/>
                <a:gd name="T3" fmla="*/ 17 h 215"/>
                <a:gd name="T4" fmla="*/ 130 w 192"/>
                <a:gd name="T5" fmla="*/ 15 h 215"/>
                <a:gd name="T6" fmla="*/ 114 w 192"/>
                <a:gd name="T7" fmla="*/ 10 h 215"/>
                <a:gd name="T8" fmla="*/ 96 w 192"/>
                <a:gd name="T9" fmla="*/ 0 h 215"/>
                <a:gd name="T10" fmla="*/ 77 w 192"/>
                <a:gd name="T11" fmla="*/ 10 h 215"/>
                <a:gd name="T12" fmla="*/ 66 w 192"/>
                <a:gd name="T13" fmla="*/ 17 h 215"/>
                <a:gd name="T14" fmla="*/ 49 w 192"/>
                <a:gd name="T15" fmla="*/ 12 h 215"/>
                <a:gd name="T16" fmla="*/ 43 w 192"/>
                <a:gd name="T17" fmla="*/ 26 h 215"/>
                <a:gd name="T18" fmla="*/ 71 w 192"/>
                <a:gd name="T19" fmla="*/ 71 h 215"/>
                <a:gd name="T20" fmla="*/ 96 w 192"/>
                <a:gd name="T21" fmla="*/ 215 h 215"/>
                <a:gd name="T22" fmla="*/ 121 w 192"/>
                <a:gd name="T23" fmla="*/ 71 h 215"/>
                <a:gd name="T24" fmla="*/ 46 w 192"/>
                <a:gd name="T25" fmla="*/ 23 h 215"/>
                <a:gd name="T26" fmla="*/ 49 w 192"/>
                <a:gd name="T27" fmla="*/ 17 h 215"/>
                <a:gd name="T28" fmla="*/ 66 w 192"/>
                <a:gd name="T29" fmla="*/ 21 h 215"/>
                <a:gd name="T30" fmla="*/ 81 w 192"/>
                <a:gd name="T31" fmla="*/ 13 h 215"/>
                <a:gd name="T32" fmla="*/ 96 w 192"/>
                <a:gd name="T33" fmla="*/ 4 h 215"/>
                <a:gd name="T34" fmla="*/ 111 w 192"/>
                <a:gd name="T35" fmla="*/ 13 h 215"/>
                <a:gd name="T36" fmla="*/ 132 w 192"/>
                <a:gd name="T37" fmla="*/ 20 h 215"/>
                <a:gd name="T38" fmla="*/ 148 w 192"/>
                <a:gd name="T39" fmla="*/ 19 h 215"/>
                <a:gd name="T40" fmla="*/ 144 w 192"/>
                <a:gd name="T41" fmla="*/ 24 h 215"/>
                <a:gd name="T42" fmla="*/ 96 w 192"/>
                <a:gd name="T43" fmla="*/ 77 h 215"/>
                <a:gd name="T44" fmla="*/ 47 w 192"/>
                <a:gd name="T45" fmla="*/ 24 h 215"/>
                <a:gd name="T46" fmla="*/ 4 w 192"/>
                <a:gd name="T47" fmla="*/ 154 h 215"/>
                <a:gd name="T48" fmla="*/ 96 w 192"/>
                <a:gd name="T49" fmla="*/ 81 h 215"/>
                <a:gd name="T50" fmla="*/ 187 w 192"/>
                <a:gd name="T51" fmla="*/ 154 h 215"/>
                <a:gd name="T52" fmla="*/ 120 w 192"/>
                <a:gd name="T53" fmla="*/ 170 h 215"/>
                <a:gd name="T54" fmla="*/ 97 w 192"/>
                <a:gd name="T55" fmla="*/ 182 h 215"/>
                <a:gd name="T56" fmla="*/ 97 w 192"/>
                <a:gd name="T57" fmla="*/ 156 h 215"/>
                <a:gd name="T58" fmla="*/ 97 w 192"/>
                <a:gd name="T59" fmla="*/ 151 h 215"/>
                <a:gd name="T60" fmla="*/ 70 w 192"/>
                <a:gd name="T61" fmla="*/ 144 h 215"/>
                <a:gd name="T62" fmla="*/ 97 w 192"/>
                <a:gd name="T63" fmla="*/ 137 h 215"/>
                <a:gd name="T64" fmla="*/ 97 w 192"/>
                <a:gd name="T65" fmla="*/ 133 h 215"/>
                <a:gd name="T66" fmla="*/ 77 w 192"/>
                <a:gd name="T67" fmla="*/ 116 h 215"/>
                <a:gd name="T68" fmla="*/ 117 w 192"/>
                <a:gd name="T69" fmla="*/ 118 h 215"/>
                <a:gd name="T70" fmla="*/ 121 w 192"/>
                <a:gd name="T71" fmla="*/ 115 h 215"/>
                <a:gd name="T72" fmla="*/ 73 w 192"/>
                <a:gd name="T73" fmla="*/ 113 h 215"/>
                <a:gd name="T74" fmla="*/ 56 w 192"/>
                <a:gd name="T75" fmla="*/ 133 h 215"/>
                <a:gd name="T76" fmla="*/ 56 w 192"/>
                <a:gd name="T77" fmla="*/ 137 h 215"/>
                <a:gd name="T78" fmla="*/ 65 w 192"/>
                <a:gd name="T79" fmla="*/ 144 h 215"/>
                <a:gd name="T80" fmla="*/ 56 w 192"/>
                <a:gd name="T81" fmla="*/ 151 h 215"/>
                <a:gd name="T82" fmla="*/ 56 w 192"/>
                <a:gd name="T83" fmla="*/ 156 h 215"/>
                <a:gd name="T84" fmla="*/ 97 w 192"/>
                <a:gd name="T85" fmla="*/ 187 h 215"/>
                <a:gd name="T86" fmla="*/ 120 w 192"/>
                <a:gd name="T87" fmla="*/ 17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" h="215">
                  <a:moveTo>
                    <a:pt x="121" y="71"/>
                  </a:moveTo>
                  <a:cubicBezTo>
                    <a:pt x="122" y="60"/>
                    <a:pt x="127" y="44"/>
                    <a:pt x="147" y="27"/>
                  </a:cubicBezTo>
                  <a:cubicBezTo>
                    <a:pt x="148" y="27"/>
                    <a:pt x="149" y="27"/>
                    <a:pt x="149" y="26"/>
                  </a:cubicBezTo>
                  <a:cubicBezTo>
                    <a:pt x="153" y="22"/>
                    <a:pt x="153" y="19"/>
                    <a:pt x="152" y="17"/>
                  </a:cubicBezTo>
                  <a:cubicBezTo>
                    <a:pt x="151" y="14"/>
                    <a:pt x="148" y="12"/>
                    <a:pt x="143" y="12"/>
                  </a:cubicBezTo>
                  <a:cubicBezTo>
                    <a:pt x="139" y="12"/>
                    <a:pt x="135" y="13"/>
                    <a:pt x="130" y="15"/>
                  </a:cubicBezTo>
                  <a:cubicBezTo>
                    <a:pt x="129" y="16"/>
                    <a:pt x="127" y="17"/>
                    <a:pt x="125" y="17"/>
                  </a:cubicBezTo>
                  <a:cubicBezTo>
                    <a:pt x="121" y="17"/>
                    <a:pt x="118" y="14"/>
                    <a:pt x="114" y="10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09" y="5"/>
                    <a:pt x="104" y="0"/>
                    <a:pt x="96" y="0"/>
                  </a:cubicBezTo>
                  <a:cubicBezTo>
                    <a:pt x="87" y="0"/>
                    <a:pt x="82" y="5"/>
                    <a:pt x="78" y="9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4" y="14"/>
                    <a:pt x="70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7"/>
                    <a:pt x="63" y="16"/>
                    <a:pt x="61" y="15"/>
                  </a:cubicBezTo>
                  <a:cubicBezTo>
                    <a:pt x="57" y="13"/>
                    <a:pt x="53" y="12"/>
                    <a:pt x="49" y="12"/>
                  </a:cubicBezTo>
                  <a:cubicBezTo>
                    <a:pt x="44" y="12"/>
                    <a:pt x="40" y="14"/>
                    <a:pt x="39" y="17"/>
                  </a:cubicBezTo>
                  <a:cubicBezTo>
                    <a:pt x="38" y="19"/>
                    <a:pt x="38" y="22"/>
                    <a:pt x="43" y="26"/>
                  </a:cubicBezTo>
                  <a:cubicBezTo>
                    <a:pt x="43" y="27"/>
                    <a:pt x="44" y="27"/>
                    <a:pt x="44" y="27"/>
                  </a:cubicBezTo>
                  <a:cubicBezTo>
                    <a:pt x="65" y="44"/>
                    <a:pt x="70" y="60"/>
                    <a:pt x="71" y="71"/>
                  </a:cubicBezTo>
                  <a:cubicBezTo>
                    <a:pt x="41" y="81"/>
                    <a:pt x="0" y="114"/>
                    <a:pt x="0" y="154"/>
                  </a:cubicBezTo>
                  <a:cubicBezTo>
                    <a:pt x="0" y="193"/>
                    <a:pt x="15" y="215"/>
                    <a:pt x="96" y="215"/>
                  </a:cubicBezTo>
                  <a:cubicBezTo>
                    <a:pt x="176" y="215"/>
                    <a:pt x="192" y="193"/>
                    <a:pt x="192" y="154"/>
                  </a:cubicBezTo>
                  <a:cubicBezTo>
                    <a:pt x="192" y="114"/>
                    <a:pt x="150" y="81"/>
                    <a:pt x="121" y="71"/>
                  </a:cubicBezTo>
                  <a:close/>
                  <a:moveTo>
                    <a:pt x="47" y="24"/>
                  </a:moveTo>
                  <a:cubicBezTo>
                    <a:pt x="47" y="23"/>
                    <a:pt x="46" y="23"/>
                    <a:pt x="46" y="23"/>
                  </a:cubicBezTo>
                  <a:cubicBezTo>
                    <a:pt x="44" y="21"/>
                    <a:pt x="43" y="19"/>
                    <a:pt x="44" y="19"/>
                  </a:cubicBezTo>
                  <a:cubicBezTo>
                    <a:pt x="44" y="18"/>
                    <a:pt x="46" y="17"/>
                    <a:pt x="49" y="17"/>
                  </a:cubicBezTo>
                  <a:cubicBezTo>
                    <a:pt x="52" y="17"/>
                    <a:pt x="56" y="18"/>
                    <a:pt x="59" y="20"/>
                  </a:cubicBezTo>
                  <a:cubicBezTo>
                    <a:pt x="62" y="21"/>
                    <a:pt x="64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72" y="21"/>
                    <a:pt x="77" y="18"/>
                    <a:pt x="81" y="13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6" y="8"/>
                    <a:pt x="89" y="4"/>
                    <a:pt x="96" y="4"/>
                  </a:cubicBezTo>
                  <a:cubicBezTo>
                    <a:pt x="102" y="4"/>
                    <a:pt x="106" y="8"/>
                    <a:pt x="110" y="12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5" y="18"/>
                    <a:pt x="119" y="21"/>
                    <a:pt x="125" y="21"/>
                  </a:cubicBezTo>
                  <a:cubicBezTo>
                    <a:pt x="128" y="21"/>
                    <a:pt x="130" y="21"/>
                    <a:pt x="132" y="20"/>
                  </a:cubicBezTo>
                  <a:cubicBezTo>
                    <a:pt x="136" y="18"/>
                    <a:pt x="140" y="17"/>
                    <a:pt x="143" y="17"/>
                  </a:cubicBezTo>
                  <a:cubicBezTo>
                    <a:pt x="146" y="17"/>
                    <a:pt x="148" y="18"/>
                    <a:pt x="148" y="19"/>
                  </a:cubicBezTo>
                  <a:cubicBezTo>
                    <a:pt x="148" y="19"/>
                    <a:pt x="148" y="21"/>
                    <a:pt x="145" y="23"/>
                  </a:cubicBezTo>
                  <a:cubicBezTo>
                    <a:pt x="145" y="23"/>
                    <a:pt x="145" y="23"/>
                    <a:pt x="144" y="24"/>
                  </a:cubicBezTo>
                  <a:cubicBezTo>
                    <a:pt x="122" y="43"/>
                    <a:pt x="117" y="60"/>
                    <a:pt x="116" y="72"/>
                  </a:cubicBezTo>
                  <a:cubicBezTo>
                    <a:pt x="116" y="73"/>
                    <a:pt x="112" y="77"/>
                    <a:pt x="96" y="77"/>
                  </a:cubicBezTo>
                  <a:cubicBezTo>
                    <a:pt x="79" y="77"/>
                    <a:pt x="76" y="73"/>
                    <a:pt x="75" y="72"/>
                  </a:cubicBezTo>
                  <a:cubicBezTo>
                    <a:pt x="75" y="60"/>
                    <a:pt x="70" y="43"/>
                    <a:pt x="47" y="24"/>
                  </a:cubicBezTo>
                  <a:close/>
                  <a:moveTo>
                    <a:pt x="96" y="211"/>
                  </a:moveTo>
                  <a:cubicBezTo>
                    <a:pt x="19" y="211"/>
                    <a:pt x="4" y="191"/>
                    <a:pt x="4" y="154"/>
                  </a:cubicBezTo>
                  <a:cubicBezTo>
                    <a:pt x="4" y="117"/>
                    <a:pt x="44" y="86"/>
                    <a:pt x="72" y="75"/>
                  </a:cubicBezTo>
                  <a:cubicBezTo>
                    <a:pt x="74" y="78"/>
                    <a:pt x="80" y="81"/>
                    <a:pt x="96" y="81"/>
                  </a:cubicBezTo>
                  <a:cubicBezTo>
                    <a:pt x="112" y="81"/>
                    <a:pt x="117" y="78"/>
                    <a:pt x="120" y="75"/>
                  </a:cubicBezTo>
                  <a:cubicBezTo>
                    <a:pt x="148" y="86"/>
                    <a:pt x="187" y="117"/>
                    <a:pt x="187" y="154"/>
                  </a:cubicBezTo>
                  <a:cubicBezTo>
                    <a:pt x="187" y="191"/>
                    <a:pt x="173" y="211"/>
                    <a:pt x="96" y="211"/>
                  </a:cubicBezTo>
                  <a:close/>
                  <a:moveTo>
                    <a:pt x="120" y="170"/>
                  </a:moveTo>
                  <a:cubicBezTo>
                    <a:pt x="119" y="169"/>
                    <a:pt x="117" y="169"/>
                    <a:pt x="117" y="170"/>
                  </a:cubicBezTo>
                  <a:cubicBezTo>
                    <a:pt x="111" y="178"/>
                    <a:pt x="105" y="182"/>
                    <a:pt x="97" y="182"/>
                  </a:cubicBezTo>
                  <a:cubicBezTo>
                    <a:pt x="83" y="182"/>
                    <a:pt x="74" y="172"/>
                    <a:pt x="71" y="156"/>
                  </a:cubicBezTo>
                  <a:cubicBezTo>
                    <a:pt x="97" y="156"/>
                    <a:pt x="97" y="156"/>
                    <a:pt x="97" y="156"/>
                  </a:cubicBezTo>
                  <a:cubicBezTo>
                    <a:pt x="98" y="156"/>
                    <a:pt x="99" y="154"/>
                    <a:pt x="99" y="153"/>
                  </a:cubicBezTo>
                  <a:cubicBezTo>
                    <a:pt x="99" y="152"/>
                    <a:pt x="98" y="151"/>
                    <a:pt x="97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49"/>
                    <a:pt x="70" y="146"/>
                    <a:pt x="70" y="144"/>
                  </a:cubicBezTo>
                  <a:cubicBezTo>
                    <a:pt x="70" y="142"/>
                    <a:pt x="70" y="139"/>
                    <a:pt x="70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8" y="137"/>
                    <a:pt x="99" y="136"/>
                    <a:pt x="99" y="135"/>
                  </a:cubicBezTo>
                  <a:cubicBezTo>
                    <a:pt x="99" y="134"/>
                    <a:pt x="98" y="133"/>
                    <a:pt x="97" y="133"/>
                  </a:cubicBezTo>
                  <a:cubicBezTo>
                    <a:pt x="70" y="133"/>
                    <a:pt x="70" y="133"/>
                    <a:pt x="70" y="133"/>
                  </a:cubicBezTo>
                  <a:cubicBezTo>
                    <a:pt x="72" y="126"/>
                    <a:pt x="74" y="120"/>
                    <a:pt x="77" y="116"/>
                  </a:cubicBezTo>
                  <a:cubicBezTo>
                    <a:pt x="82" y="109"/>
                    <a:pt x="89" y="106"/>
                    <a:pt x="97" y="106"/>
                  </a:cubicBezTo>
                  <a:cubicBezTo>
                    <a:pt x="105" y="106"/>
                    <a:pt x="111" y="110"/>
                    <a:pt x="117" y="118"/>
                  </a:cubicBezTo>
                  <a:cubicBezTo>
                    <a:pt x="117" y="119"/>
                    <a:pt x="119" y="119"/>
                    <a:pt x="120" y="118"/>
                  </a:cubicBezTo>
                  <a:cubicBezTo>
                    <a:pt x="121" y="117"/>
                    <a:pt x="121" y="116"/>
                    <a:pt x="121" y="115"/>
                  </a:cubicBezTo>
                  <a:cubicBezTo>
                    <a:pt x="114" y="106"/>
                    <a:pt x="106" y="101"/>
                    <a:pt x="97" y="101"/>
                  </a:cubicBezTo>
                  <a:cubicBezTo>
                    <a:pt x="87" y="101"/>
                    <a:pt x="79" y="105"/>
                    <a:pt x="73" y="113"/>
                  </a:cubicBezTo>
                  <a:cubicBezTo>
                    <a:pt x="70" y="118"/>
                    <a:pt x="67" y="125"/>
                    <a:pt x="66" y="13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5" y="133"/>
                    <a:pt x="54" y="134"/>
                    <a:pt x="54" y="135"/>
                  </a:cubicBezTo>
                  <a:cubicBezTo>
                    <a:pt x="54" y="136"/>
                    <a:pt x="55" y="137"/>
                    <a:pt x="56" y="137"/>
                  </a:cubicBezTo>
                  <a:cubicBezTo>
                    <a:pt x="65" y="137"/>
                    <a:pt x="65" y="137"/>
                    <a:pt x="65" y="137"/>
                  </a:cubicBezTo>
                  <a:cubicBezTo>
                    <a:pt x="65" y="139"/>
                    <a:pt x="65" y="142"/>
                    <a:pt x="65" y="144"/>
                  </a:cubicBezTo>
                  <a:cubicBezTo>
                    <a:pt x="65" y="146"/>
                    <a:pt x="65" y="149"/>
                    <a:pt x="65" y="151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5" y="151"/>
                    <a:pt x="54" y="152"/>
                    <a:pt x="54" y="153"/>
                  </a:cubicBezTo>
                  <a:cubicBezTo>
                    <a:pt x="54" y="154"/>
                    <a:pt x="55" y="156"/>
                    <a:pt x="56" y="156"/>
                  </a:cubicBezTo>
                  <a:cubicBezTo>
                    <a:pt x="66" y="156"/>
                    <a:pt x="66" y="156"/>
                    <a:pt x="66" y="156"/>
                  </a:cubicBezTo>
                  <a:cubicBezTo>
                    <a:pt x="69" y="175"/>
                    <a:pt x="81" y="187"/>
                    <a:pt x="97" y="187"/>
                  </a:cubicBezTo>
                  <a:cubicBezTo>
                    <a:pt x="106" y="187"/>
                    <a:pt x="114" y="182"/>
                    <a:pt x="121" y="173"/>
                  </a:cubicBezTo>
                  <a:cubicBezTo>
                    <a:pt x="121" y="172"/>
                    <a:pt x="121" y="170"/>
                    <a:pt x="120" y="1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42" name="Freeform 25"/>
          <p:cNvSpPr>
            <a:spLocks noEditPoints="1"/>
          </p:cNvSpPr>
          <p:nvPr/>
        </p:nvSpPr>
        <p:spPr bwMode="auto">
          <a:xfrm>
            <a:off x="4118075" y="4799034"/>
            <a:ext cx="558072" cy="592414"/>
          </a:xfrm>
          <a:custGeom>
            <a:avLst/>
            <a:gdLst>
              <a:gd name="T0" fmla="*/ 417 w 554"/>
              <a:gd name="T1" fmla="*/ 228 h 588"/>
              <a:gd name="T2" fmla="*/ 368 w 554"/>
              <a:gd name="T3" fmla="*/ 128 h 588"/>
              <a:gd name="T4" fmla="*/ 390 w 554"/>
              <a:gd name="T5" fmla="*/ 69 h 588"/>
              <a:gd name="T6" fmla="*/ 397 w 554"/>
              <a:gd name="T7" fmla="*/ 7 h 588"/>
              <a:gd name="T8" fmla="*/ 158 w 554"/>
              <a:gd name="T9" fmla="*/ 0 h 588"/>
              <a:gd name="T10" fmla="*/ 151 w 554"/>
              <a:gd name="T11" fmla="*/ 62 h 588"/>
              <a:gd name="T12" fmla="*/ 186 w 554"/>
              <a:gd name="T13" fmla="*/ 69 h 588"/>
              <a:gd name="T14" fmla="*/ 140 w 554"/>
              <a:gd name="T15" fmla="*/ 223 h 588"/>
              <a:gd name="T16" fmla="*/ 24 w 554"/>
              <a:gd name="T17" fmla="*/ 459 h 588"/>
              <a:gd name="T18" fmla="*/ 70 w 554"/>
              <a:gd name="T19" fmla="*/ 588 h 588"/>
              <a:gd name="T20" fmla="*/ 540 w 554"/>
              <a:gd name="T21" fmla="*/ 564 h 588"/>
              <a:gd name="T22" fmla="*/ 165 w 554"/>
              <a:gd name="T23" fmla="*/ 14 h 588"/>
              <a:gd name="T24" fmla="*/ 383 w 554"/>
              <a:gd name="T25" fmla="*/ 55 h 588"/>
              <a:gd name="T26" fmla="*/ 193 w 554"/>
              <a:gd name="T27" fmla="*/ 55 h 588"/>
              <a:gd name="T28" fmla="*/ 165 w 554"/>
              <a:gd name="T29" fmla="*/ 14 h 588"/>
              <a:gd name="T30" fmla="*/ 200 w 554"/>
              <a:gd name="T31" fmla="*/ 129 h 588"/>
              <a:gd name="T32" fmla="*/ 354 w 554"/>
              <a:gd name="T33" fmla="*/ 69 h 588"/>
              <a:gd name="T34" fmla="*/ 355 w 554"/>
              <a:gd name="T35" fmla="*/ 133 h 588"/>
              <a:gd name="T36" fmla="*/ 366 w 554"/>
              <a:gd name="T37" fmla="*/ 243 h 588"/>
              <a:gd name="T38" fmla="*/ 321 w 554"/>
              <a:gd name="T39" fmla="*/ 221 h 588"/>
              <a:gd name="T40" fmla="*/ 316 w 554"/>
              <a:gd name="T41" fmla="*/ 224 h 588"/>
              <a:gd name="T42" fmla="*/ 238 w 554"/>
              <a:gd name="T43" fmla="*/ 224 h 588"/>
              <a:gd name="T44" fmla="*/ 188 w 554"/>
              <a:gd name="T45" fmla="*/ 243 h 588"/>
              <a:gd name="T46" fmla="*/ 200 w 554"/>
              <a:gd name="T47" fmla="*/ 133 h 588"/>
              <a:gd name="T48" fmla="*/ 484 w 554"/>
              <a:gd name="T49" fmla="*/ 574 h 588"/>
              <a:gd name="T50" fmla="*/ 26 w 554"/>
              <a:gd name="T51" fmla="*/ 557 h 588"/>
              <a:gd name="T52" fmla="*/ 147 w 554"/>
              <a:gd name="T53" fmla="*/ 241 h 588"/>
              <a:gd name="T54" fmla="*/ 233 w 554"/>
              <a:gd name="T55" fmla="*/ 239 h 588"/>
              <a:gd name="T56" fmla="*/ 321 w 554"/>
              <a:gd name="T57" fmla="*/ 239 h 588"/>
              <a:gd name="T58" fmla="*/ 366 w 554"/>
              <a:gd name="T59" fmla="*/ 257 h 588"/>
              <a:gd name="T60" fmla="*/ 517 w 554"/>
              <a:gd name="T61" fmla="*/ 464 h 588"/>
              <a:gd name="T62" fmla="*/ 222 w 554"/>
              <a:gd name="T63" fmla="*/ 384 h 588"/>
              <a:gd name="T64" fmla="*/ 222 w 554"/>
              <a:gd name="T65" fmla="*/ 470 h 588"/>
              <a:gd name="T66" fmla="*/ 222 w 554"/>
              <a:gd name="T67" fmla="*/ 384 h 588"/>
              <a:gd name="T68" fmla="*/ 193 w 554"/>
              <a:gd name="T69" fmla="*/ 427 h 588"/>
              <a:gd name="T70" fmla="*/ 250 w 554"/>
              <a:gd name="T71" fmla="*/ 427 h 588"/>
              <a:gd name="T72" fmla="*/ 352 w 554"/>
              <a:gd name="T73" fmla="*/ 314 h 588"/>
              <a:gd name="T74" fmla="*/ 352 w 554"/>
              <a:gd name="T75" fmla="*/ 434 h 588"/>
              <a:gd name="T76" fmla="*/ 352 w 554"/>
              <a:gd name="T77" fmla="*/ 314 h 588"/>
              <a:gd name="T78" fmla="*/ 306 w 554"/>
              <a:gd name="T79" fmla="*/ 374 h 588"/>
              <a:gd name="T80" fmla="*/ 398 w 554"/>
              <a:gd name="T81" fmla="*/ 37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4" h="588">
                <a:moveTo>
                  <a:pt x="530" y="458"/>
                </a:moveTo>
                <a:cubicBezTo>
                  <a:pt x="417" y="228"/>
                  <a:pt x="417" y="228"/>
                  <a:pt x="417" y="228"/>
                </a:cubicBezTo>
                <a:cubicBezTo>
                  <a:pt x="417" y="226"/>
                  <a:pt x="416" y="224"/>
                  <a:pt x="414" y="223"/>
                </a:cubicBezTo>
                <a:cubicBezTo>
                  <a:pt x="368" y="128"/>
                  <a:pt x="368" y="128"/>
                  <a:pt x="368" y="128"/>
                </a:cubicBezTo>
                <a:cubicBezTo>
                  <a:pt x="368" y="69"/>
                  <a:pt x="368" y="69"/>
                  <a:pt x="368" y="69"/>
                </a:cubicBezTo>
                <a:cubicBezTo>
                  <a:pt x="390" y="69"/>
                  <a:pt x="390" y="69"/>
                  <a:pt x="390" y="69"/>
                </a:cubicBezTo>
                <a:cubicBezTo>
                  <a:pt x="394" y="69"/>
                  <a:pt x="397" y="66"/>
                  <a:pt x="397" y="62"/>
                </a:cubicBezTo>
                <a:cubicBezTo>
                  <a:pt x="397" y="7"/>
                  <a:pt x="397" y="7"/>
                  <a:pt x="397" y="7"/>
                </a:cubicBezTo>
                <a:cubicBezTo>
                  <a:pt x="397" y="3"/>
                  <a:pt x="394" y="0"/>
                  <a:pt x="390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54" y="0"/>
                  <a:pt x="151" y="3"/>
                  <a:pt x="151" y="7"/>
                </a:cubicBezTo>
                <a:cubicBezTo>
                  <a:pt x="151" y="62"/>
                  <a:pt x="151" y="62"/>
                  <a:pt x="151" y="62"/>
                </a:cubicBezTo>
                <a:cubicBezTo>
                  <a:pt x="151" y="66"/>
                  <a:pt x="154" y="69"/>
                  <a:pt x="158" y="69"/>
                </a:cubicBezTo>
                <a:cubicBezTo>
                  <a:pt x="186" y="69"/>
                  <a:pt x="186" y="69"/>
                  <a:pt x="186" y="69"/>
                </a:cubicBezTo>
                <a:cubicBezTo>
                  <a:pt x="186" y="128"/>
                  <a:pt x="186" y="128"/>
                  <a:pt x="186" y="128"/>
                </a:cubicBezTo>
                <a:cubicBezTo>
                  <a:pt x="140" y="223"/>
                  <a:pt x="140" y="223"/>
                  <a:pt x="140" y="223"/>
                </a:cubicBezTo>
                <a:cubicBezTo>
                  <a:pt x="138" y="224"/>
                  <a:pt x="137" y="226"/>
                  <a:pt x="137" y="228"/>
                </a:cubicBezTo>
                <a:cubicBezTo>
                  <a:pt x="24" y="459"/>
                  <a:pt x="24" y="459"/>
                  <a:pt x="24" y="459"/>
                </a:cubicBezTo>
                <a:cubicBezTo>
                  <a:pt x="3" y="507"/>
                  <a:pt x="0" y="543"/>
                  <a:pt x="14" y="564"/>
                </a:cubicBezTo>
                <a:cubicBezTo>
                  <a:pt x="25" y="580"/>
                  <a:pt x="43" y="588"/>
                  <a:pt x="70" y="588"/>
                </a:cubicBezTo>
                <a:cubicBezTo>
                  <a:pt x="484" y="588"/>
                  <a:pt x="484" y="588"/>
                  <a:pt x="484" y="588"/>
                </a:cubicBezTo>
                <a:cubicBezTo>
                  <a:pt x="511" y="588"/>
                  <a:pt x="530" y="580"/>
                  <a:pt x="540" y="564"/>
                </a:cubicBezTo>
                <a:cubicBezTo>
                  <a:pt x="554" y="543"/>
                  <a:pt x="551" y="507"/>
                  <a:pt x="530" y="458"/>
                </a:cubicBezTo>
                <a:close/>
                <a:moveTo>
                  <a:pt x="165" y="14"/>
                </a:moveTo>
                <a:cubicBezTo>
                  <a:pt x="383" y="14"/>
                  <a:pt x="383" y="14"/>
                  <a:pt x="383" y="14"/>
                </a:cubicBezTo>
                <a:cubicBezTo>
                  <a:pt x="383" y="55"/>
                  <a:pt x="383" y="55"/>
                  <a:pt x="383" y="55"/>
                </a:cubicBezTo>
                <a:cubicBezTo>
                  <a:pt x="361" y="55"/>
                  <a:pt x="361" y="55"/>
                  <a:pt x="361" y="55"/>
                </a:cubicBezTo>
                <a:cubicBezTo>
                  <a:pt x="193" y="55"/>
                  <a:pt x="193" y="55"/>
                  <a:pt x="193" y="55"/>
                </a:cubicBezTo>
                <a:cubicBezTo>
                  <a:pt x="165" y="55"/>
                  <a:pt x="165" y="55"/>
                  <a:pt x="165" y="55"/>
                </a:cubicBezTo>
                <a:lnTo>
                  <a:pt x="165" y="14"/>
                </a:lnTo>
                <a:close/>
                <a:moveTo>
                  <a:pt x="200" y="133"/>
                </a:moveTo>
                <a:cubicBezTo>
                  <a:pt x="200" y="132"/>
                  <a:pt x="200" y="131"/>
                  <a:pt x="200" y="129"/>
                </a:cubicBezTo>
                <a:cubicBezTo>
                  <a:pt x="200" y="69"/>
                  <a:pt x="200" y="69"/>
                  <a:pt x="200" y="69"/>
                </a:cubicBezTo>
                <a:cubicBezTo>
                  <a:pt x="354" y="69"/>
                  <a:pt x="354" y="69"/>
                  <a:pt x="354" y="69"/>
                </a:cubicBezTo>
                <a:cubicBezTo>
                  <a:pt x="354" y="129"/>
                  <a:pt x="354" y="129"/>
                  <a:pt x="354" y="129"/>
                </a:cubicBezTo>
                <a:cubicBezTo>
                  <a:pt x="354" y="131"/>
                  <a:pt x="354" y="132"/>
                  <a:pt x="355" y="133"/>
                </a:cubicBezTo>
                <a:cubicBezTo>
                  <a:pt x="401" y="228"/>
                  <a:pt x="401" y="228"/>
                  <a:pt x="401" y="228"/>
                </a:cubicBezTo>
                <a:cubicBezTo>
                  <a:pt x="392" y="238"/>
                  <a:pt x="379" y="243"/>
                  <a:pt x="366" y="243"/>
                </a:cubicBezTo>
                <a:cubicBezTo>
                  <a:pt x="350" y="243"/>
                  <a:pt x="336" y="237"/>
                  <a:pt x="327" y="224"/>
                </a:cubicBezTo>
                <a:cubicBezTo>
                  <a:pt x="326" y="222"/>
                  <a:pt x="324" y="221"/>
                  <a:pt x="321" y="221"/>
                </a:cubicBezTo>
                <a:cubicBezTo>
                  <a:pt x="321" y="221"/>
                  <a:pt x="321" y="221"/>
                  <a:pt x="321" y="221"/>
                </a:cubicBezTo>
                <a:cubicBezTo>
                  <a:pt x="319" y="221"/>
                  <a:pt x="317" y="222"/>
                  <a:pt x="316" y="224"/>
                </a:cubicBezTo>
                <a:cubicBezTo>
                  <a:pt x="307" y="236"/>
                  <a:pt x="292" y="243"/>
                  <a:pt x="277" y="243"/>
                </a:cubicBezTo>
                <a:cubicBezTo>
                  <a:pt x="262" y="243"/>
                  <a:pt x="247" y="236"/>
                  <a:pt x="238" y="224"/>
                </a:cubicBezTo>
                <a:cubicBezTo>
                  <a:pt x="236" y="220"/>
                  <a:pt x="230" y="220"/>
                  <a:pt x="227" y="224"/>
                </a:cubicBezTo>
                <a:cubicBezTo>
                  <a:pt x="218" y="236"/>
                  <a:pt x="204" y="243"/>
                  <a:pt x="188" y="243"/>
                </a:cubicBezTo>
                <a:cubicBezTo>
                  <a:pt x="175" y="243"/>
                  <a:pt x="162" y="238"/>
                  <a:pt x="153" y="228"/>
                </a:cubicBezTo>
                <a:lnTo>
                  <a:pt x="200" y="133"/>
                </a:lnTo>
                <a:close/>
                <a:moveTo>
                  <a:pt x="528" y="557"/>
                </a:moveTo>
                <a:cubicBezTo>
                  <a:pt x="521" y="568"/>
                  <a:pt x="506" y="574"/>
                  <a:pt x="484" y="574"/>
                </a:cubicBezTo>
                <a:cubicBezTo>
                  <a:pt x="70" y="574"/>
                  <a:pt x="70" y="574"/>
                  <a:pt x="70" y="574"/>
                </a:cubicBezTo>
                <a:cubicBezTo>
                  <a:pt x="48" y="574"/>
                  <a:pt x="34" y="568"/>
                  <a:pt x="26" y="557"/>
                </a:cubicBezTo>
                <a:cubicBezTo>
                  <a:pt x="15" y="539"/>
                  <a:pt x="18" y="507"/>
                  <a:pt x="37" y="465"/>
                </a:cubicBezTo>
                <a:cubicBezTo>
                  <a:pt x="147" y="241"/>
                  <a:pt x="147" y="241"/>
                  <a:pt x="147" y="241"/>
                </a:cubicBezTo>
                <a:cubicBezTo>
                  <a:pt x="158" y="251"/>
                  <a:pt x="173" y="257"/>
                  <a:pt x="188" y="257"/>
                </a:cubicBezTo>
                <a:cubicBezTo>
                  <a:pt x="205" y="257"/>
                  <a:pt x="221" y="251"/>
                  <a:pt x="233" y="239"/>
                </a:cubicBezTo>
                <a:cubicBezTo>
                  <a:pt x="244" y="251"/>
                  <a:pt x="260" y="257"/>
                  <a:pt x="277" y="257"/>
                </a:cubicBezTo>
                <a:cubicBezTo>
                  <a:pt x="294" y="257"/>
                  <a:pt x="310" y="251"/>
                  <a:pt x="321" y="239"/>
                </a:cubicBezTo>
                <a:cubicBezTo>
                  <a:pt x="333" y="251"/>
                  <a:pt x="348" y="257"/>
                  <a:pt x="365" y="257"/>
                </a:cubicBezTo>
                <a:cubicBezTo>
                  <a:pt x="365" y="257"/>
                  <a:pt x="366" y="257"/>
                  <a:pt x="366" y="257"/>
                </a:cubicBezTo>
                <a:cubicBezTo>
                  <a:pt x="382" y="257"/>
                  <a:pt x="396" y="251"/>
                  <a:pt x="408" y="241"/>
                </a:cubicBezTo>
                <a:cubicBezTo>
                  <a:pt x="517" y="464"/>
                  <a:pt x="517" y="464"/>
                  <a:pt x="517" y="464"/>
                </a:cubicBezTo>
                <a:cubicBezTo>
                  <a:pt x="536" y="507"/>
                  <a:pt x="540" y="539"/>
                  <a:pt x="528" y="557"/>
                </a:cubicBezTo>
                <a:close/>
                <a:moveTo>
                  <a:pt x="222" y="384"/>
                </a:moveTo>
                <a:cubicBezTo>
                  <a:pt x="198" y="384"/>
                  <a:pt x="179" y="403"/>
                  <a:pt x="179" y="427"/>
                </a:cubicBezTo>
                <a:cubicBezTo>
                  <a:pt x="179" y="450"/>
                  <a:pt x="198" y="470"/>
                  <a:pt x="222" y="470"/>
                </a:cubicBezTo>
                <a:cubicBezTo>
                  <a:pt x="245" y="470"/>
                  <a:pt x="264" y="450"/>
                  <a:pt x="264" y="427"/>
                </a:cubicBezTo>
                <a:cubicBezTo>
                  <a:pt x="264" y="403"/>
                  <a:pt x="245" y="384"/>
                  <a:pt x="222" y="384"/>
                </a:cubicBezTo>
                <a:close/>
                <a:moveTo>
                  <a:pt x="222" y="456"/>
                </a:moveTo>
                <a:cubicBezTo>
                  <a:pt x="206" y="456"/>
                  <a:pt x="193" y="443"/>
                  <a:pt x="193" y="427"/>
                </a:cubicBezTo>
                <a:cubicBezTo>
                  <a:pt x="193" y="411"/>
                  <a:pt x="206" y="398"/>
                  <a:pt x="222" y="398"/>
                </a:cubicBezTo>
                <a:cubicBezTo>
                  <a:pt x="238" y="398"/>
                  <a:pt x="250" y="411"/>
                  <a:pt x="250" y="427"/>
                </a:cubicBezTo>
                <a:cubicBezTo>
                  <a:pt x="250" y="443"/>
                  <a:pt x="238" y="456"/>
                  <a:pt x="222" y="456"/>
                </a:cubicBezTo>
                <a:close/>
                <a:moveTo>
                  <a:pt x="352" y="314"/>
                </a:moveTo>
                <a:cubicBezTo>
                  <a:pt x="319" y="314"/>
                  <a:pt x="292" y="341"/>
                  <a:pt x="292" y="374"/>
                </a:cubicBezTo>
                <a:cubicBezTo>
                  <a:pt x="292" y="407"/>
                  <a:pt x="319" y="434"/>
                  <a:pt x="352" y="434"/>
                </a:cubicBezTo>
                <a:cubicBezTo>
                  <a:pt x="385" y="434"/>
                  <a:pt x="412" y="407"/>
                  <a:pt x="412" y="374"/>
                </a:cubicBezTo>
                <a:cubicBezTo>
                  <a:pt x="412" y="341"/>
                  <a:pt x="385" y="314"/>
                  <a:pt x="352" y="314"/>
                </a:cubicBezTo>
                <a:close/>
                <a:moveTo>
                  <a:pt x="352" y="420"/>
                </a:moveTo>
                <a:cubicBezTo>
                  <a:pt x="327" y="420"/>
                  <a:pt x="306" y="400"/>
                  <a:pt x="306" y="374"/>
                </a:cubicBezTo>
                <a:cubicBezTo>
                  <a:pt x="306" y="349"/>
                  <a:pt x="327" y="328"/>
                  <a:pt x="352" y="328"/>
                </a:cubicBezTo>
                <a:cubicBezTo>
                  <a:pt x="378" y="328"/>
                  <a:pt x="398" y="349"/>
                  <a:pt x="398" y="374"/>
                </a:cubicBezTo>
                <a:cubicBezTo>
                  <a:pt x="398" y="400"/>
                  <a:pt x="378" y="420"/>
                  <a:pt x="352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54000" y="3514366"/>
            <a:ext cx="3405707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#3 </a:t>
            </a: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Tekn. INFORMASI</a:t>
            </a: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(FT)</a:t>
            </a:r>
          </a:p>
          <a:p>
            <a:pPr algn="r"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17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8512327" y="2874114"/>
            <a:ext cx="3236292" cy="1104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9000"/>
              </a:lnSpc>
            </a:pP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#2 ILMU KOMUNIKASI (</a:t>
            </a: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FIS)</a:t>
            </a:r>
          </a:p>
          <a:p>
            <a:pPr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18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356" y="2038593"/>
            <a:ext cx="3569270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#1 Tnk. SIPIL</a:t>
            </a: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FT)</a:t>
            </a:r>
          </a:p>
          <a:p>
            <a:pPr algn="r"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21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491418" y="4407033"/>
            <a:ext cx="2963355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#4 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PSIKOLOGI</a:t>
            </a:r>
            <a:endParaRPr lang="fr-F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FIP)</a:t>
            </a:r>
            <a:endParaRPr lang="fr-F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15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75302" y="4921747"/>
            <a:ext cx="3396119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#5 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P.T. INFORMATIKA </a:t>
            </a:r>
            <a:endParaRPr lang="fr-F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FT)</a:t>
            </a:r>
            <a:endParaRPr lang="fr-F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15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1694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 animBg="1"/>
      <p:bldP spid="38" grpId="0" animBg="1"/>
      <p:bldP spid="39" grpId="0" animBg="1"/>
      <p:bldP spid="40" grpId="0" animBg="1"/>
      <p:bldP spid="41" grpId="0" animBg="1"/>
      <p:bldP spid="19" grpId="0" animBg="1"/>
      <p:bldP spid="43" grpId="0"/>
      <p:bldP spid="44" grpId="0"/>
      <p:bldP spid="45" grpId="0"/>
      <p:bldP spid="46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5" y="412208"/>
            <a:ext cx="1389072" cy="1419219"/>
          </a:xfrm>
          <a:prstGeom prst="rect">
            <a:avLst/>
          </a:prstGeom>
        </p:spPr>
      </p:pic>
      <p:sp>
        <p:nvSpPr>
          <p:cNvPr id="1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1261675" y="1498182"/>
            <a:ext cx="9678808" cy="2377016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SELEKSI MANDIRI</a:t>
            </a:r>
            <a:b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6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KERJA </a:t>
            </a:r>
            <a:r>
              <a:rPr lang="en-US" sz="66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SAMA</a:t>
            </a:r>
            <a:endParaRPr lang="en-US" sz="3600" b="1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5545643"/>
            <a:ext cx="12364169" cy="1303073"/>
            <a:chOff x="0" y="5545643"/>
            <a:chExt cx="12364169" cy="1303073"/>
          </a:xfrm>
        </p:grpSpPr>
        <p:sp>
          <p:nvSpPr>
            <p:cNvPr id="15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0"/>
            <a:ext cx="12202159" cy="720000"/>
            <a:chOff x="0" y="0"/>
            <a:chExt cx="12202159" cy="720000"/>
          </a:xfrm>
          <a:solidFill>
            <a:srgbClr val="FF5050"/>
          </a:solidFill>
        </p:grpSpPr>
        <p:sp>
          <p:nvSpPr>
            <p:cNvPr id="14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4933" y="63792"/>
              <a:ext cx="336669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Unggul</a:t>
              </a:r>
              <a:r>
                <a:rPr lang="en-US" sz="2400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, </a:t>
              </a:r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Kreatif</a:t>
              </a:r>
              <a:r>
                <a:rPr lang="en-US" sz="2400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, </a:t>
              </a:r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Inovatif</a:t>
              </a:r>
              <a:endParaRPr 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12" descr="artplus_nature_naturalcity47_1024x68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350"/>
            <a:ext cx="4191000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388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41" y="785971"/>
            <a:ext cx="11357112" cy="56252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SM KERJA SAMA</a:t>
            </a:r>
            <a:endParaRPr lang="id-ID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991371" y="1434733"/>
            <a:ext cx="20439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>
            <a:spLocks/>
          </p:cNvSpPr>
          <p:nvPr/>
        </p:nvSpPr>
        <p:spPr bwMode="auto">
          <a:xfrm>
            <a:off x="2085856" y="4487054"/>
            <a:ext cx="1689338" cy="432523"/>
          </a:xfrm>
          <a:custGeom>
            <a:avLst/>
            <a:gdLst>
              <a:gd name="T0" fmla="*/ 1285 w 1285"/>
              <a:gd name="T1" fmla="*/ 329 h 329"/>
              <a:gd name="T2" fmla="*/ 0 w 1285"/>
              <a:gd name="T3" fmla="*/ 329 h 329"/>
              <a:gd name="T4" fmla="*/ 330 w 1285"/>
              <a:gd name="T5" fmla="*/ 0 h 329"/>
              <a:gd name="T6" fmla="*/ 1285 w 1285"/>
              <a:gd name="T7" fmla="*/ 0 h 329"/>
              <a:gd name="T8" fmla="*/ 1285 w 1285"/>
              <a:gd name="T9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5" h="329">
                <a:moveTo>
                  <a:pt x="1285" y="329"/>
                </a:moveTo>
                <a:lnTo>
                  <a:pt x="0" y="329"/>
                </a:lnTo>
                <a:lnTo>
                  <a:pt x="330" y="0"/>
                </a:lnTo>
                <a:lnTo>
                  <a:pt x="1285" y="0"/>
                </a:lnTo>
                <a:lnTo>
                  <a:pt x="1285" y="32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722607" y="4272764"/>
            <a:ext cx="468019" cy="855843"/>
          </a:xfrm>
          <a:custGeom>
            <a:avLst/>
            <a:gdLst>
              <a:gd name="T0" fmla="*/ 356 w 356"/>
              <a:gd name="T1" fmla="*/ 325 h 651"/>
              <a:gd name="T2" fmla="*/ 0 w 356"/>
              <a:gd name="T3" fmla="*/ 0 h 651"/>
              <a:gd name="T4" fmla="*/ 0 w 356"/>
              <a:gd name="T5" fmla="*/ 325 h 651"/>
              <a:gd name="T6" fmla="*/ 0 w 356"/>
              <a:gd name="T7" fmla="*/ 651 h 651"/>
              <a:gd name="T8" fmla="*/ 356 w 356"/>
              <a:gd name="T9" fmla="*/ 325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651">
                <a:moveTo>
                  <a:pt x="356" y="325"/>
                </a:moveTo>
                <a:lnTo>
                  <a:pt x="0" y="0"/>
                </a:lnTo>
                <a:lnTo>
                  <a:pt x="0" y="325"/>
                </a:lnTo>
                <a:lnTo>
                  <a:pt x="0" y="651"/>
                </a:lnTo>
                <a:lnTo>
                  <a:pt x="356" y="32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722607" y="4919577"/>
            <a:ext cx="0" cy="209031"/>
          </a:xfrm>
          <a:custGeom>
            <a:avLst/>
            <a:gdLst>
              <a:gd name="T0" fmla="*/ 0 h 159"/>
              <a:gd name="T1" fmla="*/ 159 h 159"/>
              <a:gd name="T2" fmla="*/ 0 h 15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9">
                <a:moveTo>
                  <a:pt x="0" y="0"/>
                </a:moveTo>
                <a:lnTo>
                  <a:pt x="0" y="159"/>
                </a:lnTo>
                <a:lnTo>
                  <a:pt x="0" y="0"/>
                </a:lnTo>
                <a:close/>
              </a:path>
            </a:pathLst>
          </a:custGeom>
          <a:solidFill>
            <a:srgbClr val="D0FF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3722607" y="4919577"/>
            <a:ext cx="0" cy="209031"/>
          </a:xfrm>
          <a:custGeom>
            <a:avLst/>
            <a:gdLst>
              <a:gd name="T0" fmla="*/ 0 h 159"/>
              <a:gd name="T1" fmla="*/ 159 h 159"/>
              <a:gd name="T2" fmla="*/ 0 h 15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9">
                <a:moveTo>
                  <a:pt x="0" y="0"/>
                </a:moveTo>
                <a:lnTo>
                  <a:pt x="0" y="15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71524" y="2599635"/>
            <a:ext cx="8771852" cy="3656069"/>
            <a:chOff x="1556246" y="3228825"/>
            <a:chExt cx="8771852" cy="3656069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556246" y="3437856"/>
              <a:ext cx="433838" cy="3447038"/>
            </a:xfrm>
            <a:custGeom>
              <a:avLst/>
              <a:gdLst>
                <a:gd name="T0" fmla="*/ 330 w 330"/>
                <a:gd name="T1" fmla="*/ 0 h 2622"/>
                <a:gd name="T2" fmla="*/ 330 w 330"/>
                <a:gd name="T3" fmla="*/ 2622 h 2622"/>
                <a:gd name="T4" fmla="*/ 0 w 330"/>
                <a:gd name="T5" fmla="*/ 2622 h 2622"/>
                <a:gd name="T6" fmla="*/ 0 w 330"/>
                <a:gd name="T7" fmla="*/ 329 h 2622"/>
                <a:gd name="T8" fmla="*/ 330 w 330"/>
                <a:gd name="T9" fmla="*/ 0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2622">
                  <a:moveTo>
                    <a:pt x="330" y="0"/>
                  </a:moveTo>
                  <a:lnTo>
                    <a:pt x="330" y="2622"/>
                  </a:lnTo>
                  <a:lnTo>
                    <a:pt x="0" y="2622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556246" y="3437856"/>
              <a:ext cx="2250697" cy="432523"/>
            </a:xfrm>
            <a:custGeom>
              <a:avLst/>
              <a:gdLst>
                <a:gd name="T0" fmla="*/ 1712 w 1712"/>
                <a:gd name="T1" fmla="*/ 329 h 329"/>
                <a:gd name="T2" fmla="*/ 0 w 1712"/>
                <a:gd name="T3" fmla="*/ 329 h 329"/>
                <a:gd name="T4" fmla="*/ 330 w 1712"/>
                <a:gd name="T5" fmla="*/ 0 h 329"/>
                <a:gd name="T6" fmla="*/ 1712 w 1712"/>
                <a:gd name="T7" fmla="*/ 0 h 329"/>
                <a:gd name="T8" fmla="*/ 1712 w 1712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2" h="329">
                  <a:moveTo>
                    <a:pt x="1712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712" y="0"/>
                  </a:lnTo>
                  <a:lnTo>
                    <a:pt x="1712" y="3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754357" y="3228825"/>
              <a:ext cx="468019" cy="849270"/>
            </a:xfrm>
            <a:custGeom>
              <a:avLst/>
              <a:gdLst>
                <a:gd name="T0" fmla="*/ 356 w 356"/>
                <a:gd name="T1" fmla="*/ 321 h 646"/>
                <a:gd name="T2" fmla="*/ 0 w 356"/>
                <a:gd name="T3" fmla="*/ 0 h 646"/>
                <a:gd name="T4" fmla="*/ 0 w 356"/>
                <a:gd name="T5" fmla="*/ 321 h 646"/>
                <a:gd name="T6" fmla="*/ 0 w 356"/>
                <a:gd name="T7" fmla="*/ 646 h 646"/>
                <a:gd name="T8" fmla="*/ 356 w 356"/>
                <a:gd name="T9" fmla="*/ 321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46">
                  <a:moveTo>
                    <a:pt x="356" y="321"/>
                  </a:moveTo>
                  <a:lnTo>
                    <a:pt x="0" y="0"/>
                  </a:lnTo>
                  <a:lnTo>
                    <a:pt x="0" y="321"/>
                  </a:lnTo>
                  <a:lnTo>
                    <a:pt x="0" y="646"/>
                  </a:lnTo>
                  <a:lnTo>
                    <a:pt x="356" y="3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Placeholder 5"/>
            <p:cNvSpPr txBox="1">
              <a:spLocks/>
            </p:cNvSpPr>
            <p:nvPr/>
          </p:nvSpPr>
          <p:spPr>
            <a:xfrm>
              <a:off x="4431712" y="3339586"/>
              <a:ext cx="5896386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2800" dirty="0"/>
                <a:t>KERJA SAMA KUTAI BARAT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733661" y="3482340"/>
            <a:ext cx="8924001" cy="2775440"/>
            <a:chOff x="2117606" y="4256889"/>
            <a:chExt cx="8924001" cy="2628005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17606" y="4471179"/>
              <a:ext cx="433838" cy="2413715"/>
            </a:xfrm>
            <a:custGeom>
              <a:avLst/>
              <a:gdLst>
                <a:gd name="T0" fmla="*/ 330 w 330"/>
                <a:gd name="T1" fmla="*/ 0 h 1836"/>
                <a:gd name="T2" fmla="*/ 330 w 330"/>
                <a:gd name="T3" fmla="*/ 1836 h 1836"/>
                <a:gd name="T4" fmla="*/ 0 w 330"/>
                <a:gd name="T5" fmla="*/ 1836 h 1836"/>
                <a:gd name="T6" fmla="*/ 0 w 330"/>
                <a:gd name="T7" fmla="*/ 329 h 1836"/>
                <a:gd name="T8" fmla="*/ 330 w 330"/>
                <a:gd name="T9" fmla="*/ 0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836">
                  <a:moveTo>
                    <a:pt x="330" y="0"/>
                  </a:moveTo>
                  <a:lnTo>
                    <a:pt x="330" y="1836"/>
                  </a:lnTo>
                  <a:lnTo>
                    <a:pt x="0" y="1836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17606" y="4471179"/>
              <a:ext cx="1689338" cy="432523"/>
            </a:xfrm>
            <a:custGeom>
              <a:avLst/>
              <a:gdLst>
                <a:gd name="T0" fmla="*/ 1285 w 1285"/>
                <a:gd name="T1" fmla="*/ 329 h 329"/>
                <a:gd name="T2" fmla="*/ 0 w 1285"/>
                <a:gd name="T3" fmla="*/ 329 h 329"/>
                <a:gd name="T4" fmla="*/ 330 w 1285"/>
                <a:gd name="T5" fmla="*/ 0 h 329"/>
                <a:gd name="T6" fmla="*/ 1285 w 1285"/>
                <a:gd name="T7" fmla="*/ 0 h 329"/>
                <a:gd name="T8" fmla="*/ 1285 w 1285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5" h="329">
                  <a:moveTo>
                    <a:pt x="1285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285" y="0"/>
                  </a:lnTo>
                  <a:lnTo>
                    <a:pt x="1285" y="32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754357" y="4256889"/>
              <a:ext cx="468019" cy="855843"/>
            </a:xfrm>
            <a:custGeom>
              <a:avLst/>
              <a:gdLst>
                <a:gd name="T0" fmla="*/ 356 w 356"/>
                <a:gd name="T1" fmla="*/ 325 h 651"/>
                <a:gd name="T2" fmla="*/ 0 w 356"/>
                <a:gd name="T3" fmla="*/ 0 h 651"/>
                <a:gd name="T4" fmla="*/ 0 w 356"/>
                <a:gd name="T5" fmla="*/ 325 h 651"/>
                <a:gd name="T6" fmla="*/ 0 w 356"/>
                <a:gd name="T7" fmla="*/ 651 h 651"/>
                <a:gd name="T8" fmla="*/ 356 w 356"/>
                <a:gd name="T9" fmla="*/ 325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51">
                  <a:moveTo>
                    <a:pt x="356" y="325"/>
                  </a:moveTo>
                  <a:lnTo>
                    <a:pt x="0" y="0"/>
                  </a:lnTo>
                  <a:lnTo>
                    <a:pt x="0" y="325"/>
                  </a:lnTo>
                  <a:lnTo>
                    <a:pt x="0" y="651"/>
                  </a:lnTo>
                  <a:lnTo>
                    <a:pt x="356" y="3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Text Placeholder 5"/>
            <p:cNvSpPr txBox="1">
              <a:spLocks/>
            </p:cNvSpPr>
            <p:nvPr/>
          </p:nvSpPr>
          <p:spPr>
            <a:xfrm>
              <a:off x="4447199" y="4424176"/>
              <a:ext cx="6594408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2800" dirty="0" smtClean="0"/>
                <a:t>KERJA SAMA </a:t>
              </a:r>
              <a:r>
                <a:rPr lang="en-US" sz="2800" dirty="0"/>
                <a:t>KARANG ASEM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8779" y="1556832"/>
            <a:ext cx="9018107" cy="4668357"/>
            <a:chOff x="1001460" y="2195503"/>
            <a:chExt cx="9018107" cy="4668357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01460" y="2382185"/>
              <a:ext cx="433838" cy="4481675"/>
            </a:xfrm>
            <a:custGeom>
              <a:avLst/>
              <a:gdLst>
                <a:gd name="T0" fmla="*/ 330 w 330"/>
                <a:gd name="T1" fmla="*/ 0 h 3409"/>
                <a:gd name="T2" fmla="*/ 330 w 330"/>
                <a:gd name="T3" fmla="*/ 3409 h 3409"/>
                <a:gd name="T4" fmla="*/ 0 w 330"/>
                <a:gd name="T5" fmla="*/ 3409 h 3409"/>
                <a:gd name="T6" fmla="*/ 0 w 330"/>
                <a:gd name="T7" fmla="*/ 330 h 3409"/>
                <a:gd name="T8" fmla="*/ 330 w 330"/>
                <a:gd name="T9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3409">
                  <a:moveTo>
                    <a:pt x="330" y="0"/>
                  </a:moveTo>
                  <a:lnTo>
                    <a:pt x="330" y="3409"/>
                  </a:lnTo>
                  <a:lnTo>
                    <a:pt x="0" y="3409"/>
                  </a:lnTo>
                  <a:lnTo>
                    <a:pt x="0" y="33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001460" y="2390073"/>
              <a:ext cx="2805484" cy="433838"/>
            </a:xfrm>
            <a:custGeom>
              <a:avLst/>
              <a:gdLst>
                <a:gd name="T0" fmla="*/ 2134 w 2134"/>
                <a:gd name="T1" fmla="*/ 330 h 330"/>
                <a:gd name="T2" fmla="*/ 0 w 2134"/>
                <a:gd name="T3" fmla="*/ 330 h 330"/>
                <a:gd name="T4" fmla="*/ 330 w 2134"/>
                <a:gd name="T5" fmla="*/ 0 h 330"/>
                <a:gd name="T6" fmla="*/ 2134 w 2134"/>
                <a:gd name="T7" fmla="*/ 0 h 330"/>
                <a:gd name="T8" fmla="*/ 2134 w 2134"/>
                <a:gd name="T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4" h="330">
                  <a:moveTo>
                    <a:pt x="2134" y="330"/>
                  </a:moveTo>
                  <a:lnTo>
                    <a:pt x="0" y="330"/>
                  </a:lnTo>
                  <a:lnTo>
                    <a:pt x="330" y="0"/>
                  </a:lnTo>
                  <a:lnTo>
                    <a:pt x="2134" y="0"/>
                  </a:lnTo>
                  <a:lnTo>
                    <a:pt x="2134" y="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754357" y="2195503"/>
              <a:ext cx="468019" cy="849270"/>
            </a:xfrm>
            <a:custGeom>
              <a:avLst/>
              <a:gdLst>
                <a:gd name="T0" fmla="*/ 356 w 356"/>
                <a:gd name="T1" fmla="*/ 325 h 646"/>
                <a:gd name="T2" fmla="*/ 0 w 356"/>
                <a:gd name="T3" fmla="*/ 0 h 646"/>
                <a:gd name="T4" fmla="*/ 0 w 356"/>
                <a:gd name="T5" fmla="*/ 325 h 646"/>
                <a:gd name="T6" fmla="*/ 0 w 356"/>
                <a:gd name="T7" fmla="*/ 646 h 646"/>
                <a:gd name="T8" fmla="*/ 356 w 356"/>
                <a:gd name="T9" fmla="*/ 32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46">
                  <a:moveTo>
                    <a:pt x="356" y="325"/>
                  </a:moveTo>
                  <a:lnTo>
                    <a:pt x="0" y="0"/>
                  </a:lnTo>
                  <a:lnTo>
                    <a:pt x="0" y="325"/>
                  </a:lnTo>
                  <a:lnTo>
                    <a:pt x="0" y="646"/>
                  </a:lnTo>
                  <a:lnTo>
                    <a:pt x="356" y="3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Placeholder 5"/>
            <p:cNvSpPr txBox="1">
              <a:spLocks/>
            </p:cNvSpPr>
            <p:nvPr/>
          </p:nvSpPr>
          <p:spPr>
            <a:xfrm>
              <a:off x="4420952" y="2303641"/>
              <a:ext cx="5598615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2800" dirty="0" smtClean="0"/>
                <a:t>KERJA SAMA </a:t>
              </a:r>
              <a:r>
                <a:rPr lang="en-US" sz="2800" dirty="0"/>
                <a:t>ATAMBUA</a:t>
              </a:r>
            </a:p>
          </p:txBody>
        </p: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518105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rgbClr val="FF5050"/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366691" cy="58820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Unggul</a:t>
              </a:r>
              <a:r>
                <a:rPr lang="en-US" sz="2400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, </a:t>
              </a:r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Kreatif</a:t>
              </a:r>
              <a:r>
                <a:rPr lang="en-US" sz="2400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, </a:t>
              </a:r>
              <a:r>
                <a:rPr lang="en-US" sz="2400" b="1" spc="50" dirty="0" err="1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</a:rPr>
                <a:t>Inovatif</a:t>
              </a:r>
              <a:endParaRPr lang="en-US" sz="2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29607" y="4493712"/>
            <a:ext cx="7151460" cy="1795432"/>
            <a:chOff x="2162468" y="4256888"/>
            <a:chExt cx="10358136" cy="2478325"/>
          </a:xfrm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2206924" y="4746780"/>
              <a:ext cx="695361" cy="1988433"/>
            </a:xfrm>
            <a:custGeom>
              <a:avLst/>
              <a:gdLst>
                <a:gd name="T0" fmla="*/ 330 w 330"/>
                <a:gd name="T1" fmla="*/ 0 h 1836"/>
                <a:gd name="T2" fmla="*/ 330 w 330"/>
                <a:gd name="T3" fmla="*/ 1836 h 1836"/>
                <a:gd name="T4" fmla="*/ 0 w 330"/>
                <a:gd name="T5" fmla="*/ 1836 h 1836"/>
                <a:gd name="T6" fmla="*/ 0 w 330"/>
                <a:gd name="T7" fmla="*/ 329 h 1836"/>
                <a:gd name="T8" fmla="*/ 330 w 330"/>
                <a:gd name="T9" fmla="*/ 0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836">
                  <a:moveTo>
                    <a:pt x="330" y="0"/>
                  </a:moveTo>
                  <a:lnTo>
                    <a:pt x="330" y="1836"/>
                  </a:lnTo>
                  <a:lnTo>
                    <a:pt x="0" y="1836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162468" y="4468828"/>
              <a:ext cx="1689338" cy="641429"/>
            </a:xfrm>
            <a:custGeom>
              <a:avLst/>
              <a:gdLst>
                <a:gd name="T0" fmla="*/ 1285 w 1285"/>
                <a:gd name="T1" fmla="*/ 329 h 329"/>
                <a:gd name="T2" fmla="*/ 0 w 1285"/>
                <a:gd name="T3" fmla="*/ 329 h 329"/>
                <a:gd name="T4" fmla="*/ 330 w 1285"/>
                <a:gd name="T5" fmla="*/ 0 h 329"/>
                <a:gd name="T6" fmla="*/ 1285 w 1285"/>
                <a:gd name="T7" fmla="*/ 0 h 329"/>
                <a:gd name="T8" fmla="*/ 1285 w 1285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5" h="329">
                  <a:moveTo>
                    <a:pt x="1285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285" y="0"/>
                  </a:lnTo>
                  <a:lnTo>
                    <a:pt x="1285" y="32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3754359" y="4256888"/>
              <a:ext cx="605943" cy="1195465"/>
            </a:xfrm>
            <a:custGeom>
              <a:avLst/>
              <a:gdLst>
                <a:gd name="T0" fmla="*/ 356 w 356"/>
                <a:gd name="T1" fmla="*/ 325 h 651"/>
                <a:gd name="T2" fmla="*/ 0 w 356"/>
                <a:gd name="T3" fmla="*/ 0 h 651"/>
                <a:gd name="T4" fmla="*/ 0 w 356"/>
                <a:gd name="T5" fmla="*/ 325 h 651"/>
                <a:gd name="T6" fmla="*/ 0 w 356"/>
                <a:gd name="T7" fmla="*/ 651 h 651"/>
                <a:gd name="T8" fmla="*/ 356 w 356"/>
                <a:gd name="T9" fmla="*/ 325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51">
                  <a:moveTo>
                    <a:pt x="356" y="325"/>
                  </a:moveTo>
                  <a:lnTo>
                    <a:pt x="0" y="0"/>
                  </a:lnTo>
                  <a:lnTo>
                    <a:pt x="0" y="325"/>
                  </a:lnTo>
                  <a:lnTo>
                    <a:pt x="0" y="651"/>
                  </a:lnTo>
                  <a:lnTo>
                    <a:pt x="356" y="3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Text Placeholder 5"/>
            <p:cNvSpPr txBox="1">
              <a:spLocks/>
            </p:cNvSpPr>
            <p:nvPr/>
          </p:nvSpPr>
          <p:spPr>
            <a:xfrm>
              <a:off x="4697083" y="4480368"/>
              <a:ext cx="7823521" cy="827940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2800" dirty="0" smtClean="0"/>
                <a:t>KERJA SAMA BANGKA BELITUNG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3619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41" y="989167"/>
            <a:ext cx="11357112" cy="562527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RIWAYAT SM KERJA SAMA</a:t>
            </a:r>
            <a:endParaRPr lang="id-ID" sz="44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948466"/>
            <a:ext cx="12364169" cy="929746"/>
            <a:chOff x="0" y="5918970"/>
            <a:chExt cx="12364169" cy="929746"/>
          </a:xfrm>
          <a:solidFill>
            <a:schemeClr val="accent6">
              <a:lumMod val="50000"/>
            </a:schemeClr>
          </a:solidFill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rgbClr val="FF5050"/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AutoShape 141" descr="g1"/>
          <p:cNvSpPr>
            <a:spLocks noChangeArrowheads="1"/>
          </p:cNvSpPr>
          <p:nvPr/>
        </p:nvSpPr>
        <p:spPr bwMode="gray">
          <a:xfrm>
            <a:off x="2466467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40" descr="g2"/>
          <p:cNvSpPr>
            <a:spLocks noChangeArrowheads="1"/>
          </p:cNvSpPr>
          <p:nvPr/>
        </p:nvSpPr>
        <p:spPr bwMode="gray">
          <a:xfrm>
            <a:off x="1313858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39" descr="g3"/>
          <p:cNvSpPr>
            <a:spLocks noChangeArrowheads="1"/>
          </p:cNvSpPr>
          <p:nvPr/>
        </p:nvSpPr>
        <p:spPr bwMode="gray">
          <a:xfrm>
            <a:off x="161249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C5D3645D-3CB3-4098-827A-2869A354A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876825"/>
              </p:ext>
            </p:extLst>
          </p:nvPr>
        </p:nvGraphicFramePr>
        <p:xfrm>
          <a:off x="1136113" y="2261467"/>
          <a:ext cx="10308648" cy="2760024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952941">
                  <a:extLst>
                    <a:ext uri="{9D8B030D-6E8A-4147-A177-3AD203B41FA5}">
                      <a16:colId xmlns="" xmlns:a16="http://schemas.microsoft.com/office/drawing/2014/main" val="1425392525"/>
                    </a:ext>
                  </a:extLst>
                </a:gridCol>
                <a:gridCol w="5221329">
                  <a:extLst>
                    <a:ext uri="{9D8B030D-6E8A-4147-A177-3AD203B41FA5}">
                      <a16:colId xmlns="" xmlns:a16="http://schemas.microsoft.com/office/drawing/2014/main" val="1690159453"/>
                    </a:ext>
                  </a:extLst>
                </a:gridCol>
                <a:gridCol w="1950552">
                  <a:extLst>
                    <a:ext uri="{9D8B030D-6E8A-4147-A177-3AD203B41FA5}">
                      <a16:colId xmlns="" xmlns:a16="http://schemas.microsoft.com/office/drawing/2014/main" val="2227634574"/>
                    </a:ext>
                  </a:extLst>
                </a:gridCol>
                <a:gridCol w="2183826">
                  <a:extLst>
                    <a:ext uri="{9D8B030D-6E8A-4147-A177-3AD203B41FA5}">
                      <a16:colId xmlns="" xmlns:a16="http://schemas.microsoft.com/office/drawing/2014/main" val="1882102190"/>
                    </a:ext>
                  </a:extLst>
                </a:gridCol>
              </a:tblGrid>
              <a:tr h="46000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 smtClean="0">
                          <a:effectLst/>
                        </a:rPr>
                        <a:t>NO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 smtClean="0">
                          <a:effectLst/>
                        </a:rPr>
                        <a:t>PROVINSI/KABUPATEN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 smtClean="0">
                          <a:effectLst/>
                        </a:rPr>
                        <a:t>PENDAFTAR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 smtClean="0">
                          <a:effectLst/>
                        </a:rPr>
                        <a:t>DITERIMA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5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3994096"/>
                  </a:ext>
                </a:extLst>
              </a:tr>
              <a:tr h="46000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SM </a:t>
                      </a:r>
                      <a:r>
                        <a:rPr lang="en-ID" sz="2400" u="none" strike="noStrike" dirty="0" smtClean="0">
                          <a:effectLst/>
                        </a:rPr>
                        <a:t>S1 &amp; S2 </a:t>
                      </a:r>
                      <a:r>
                        <a:rPr lang="en-ID" sz="2400" u="none" strike="noStrike" dirty="0" smtClean="0">
                          <a:effectLst/>
                        </a:rPr>
                        <a:t>Kerja sama </a:t>
                      </a:r>
                      <a:r>
                        <a:rPr lang="en-ID" sz="2400" u="none" strike="noStrike" dirty="0">
                          <a:effectLst/>
                        </a:rPr>
                        <a:t>Bangka Belitung 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67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5620025"/>
                  </a:ext>
                </a:extLst>
              </a:tr>
              <a:tr h="46000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SM </a:t>
                      </a:r>
                      <a:r>
                        <a:rPr lang="en-ID" sz="2400" u="none" strike="noStrike" dirty="0" smtClean="0">
                          <a:effectLst/>
                        </a:rPr>
                        <a:t>S1 </a:t>
                      </a:r>
                      <a:r>
                        <a:rPr lang="en-ID" sz="2400" u="none" strike="noStrike" dirty="0" smtClean="0">
                          <a:effectLst/>
                        </a:rPr>
                        <a:t>Kerja sama</a:t>
                      </a:r>
                      <a:r>
                        <a:rPr lang="en-ID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ID" sz="2400" u="none" strike="noStrike" dirty="0" smtClean="0">
                          <a:effectLst/>
                        </a:rPr>
                        <a:t>Karang </a:t>
                      </a:r>
                      <a:r>
                        <a:rPr lang="en-ID" sz="2400" u="none" strike="noStrike" dirty="0">
                          <a:effectLst/>
                        </a:rPr>
                        <a:t>Asem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7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47399525"/>
                  </a:ext>
                </a:extLst>
              </a:tr>
              <a:tr h="46000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SM </a:t>
                      </a:r>
                      <a:r>
                        <a:rPr lang="en-ID" sz="2400" u="none" strike="noStrike" dirty="0" smtClean="0">
                          <a:effectLst/>
                        </a:rPr>
                        <a:t>S1 </a:t>
                      </a:r>
                      <a:r>
                        <a:rPr lang="en-ID" sz="2400" u="none" strike="noStrike" dirty="0" smtClean="0">
                          <a:effectLst/>
                        </a:rPr>
                        <a:t>Kerja sama </a:t>
                      </a:r>
                      <a:r>
                        <a:rPr lang="en-ID" sz="2400" u="none" strike="noStrike" dirty="0">
                          <a:effectLst/>
                        </a:rPr>
                        <a:t>Kutai Barat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49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30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52825208"/>
                  </a:ext>
                </a:extLst>
              </a:tr>
              <a:tr h="460004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4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 smtClean="0">
                          <a:effectLst/>
                        </a:rPr>
                        <a:t>SM </a:t>
                      </a:r>
                      <a:r>
                        <a:rPr lang="fi-FI" sz="2400" u="none" strike="noStrike" dirty="0">
                          <a:effectLst/>
                        </a:rPr>
                        <a:t>S1 </a:t>
                      </a:r>
                      <a:r>
                        <a:rPr lang="fi-FI" sz="2400" u="none" strike="noStrike" dirty="0" err="1" smtClean="0">
                          <a:effectLst/>
                        </a:rPr>
                        <a:t>Kerja</a:t>
                      </a:r>
                      <a:r>
                        <a:rPr lang="fi-FI" sz="2400" u="none" strike="noStrike" dirty="0" smtClean="0">
                          <a:effectLst/>
                        </a:rPr>
                        <a:t> sama </a:t>
                      </a:r>
                      <a:r>
                        <a:rPr lang="fi-FI" sz="2400" u="none" strike="noStrike" dirty="0" err="1">
                          <a:effectLst/>
                        </a:rPr>
                        <a:t>Atambua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2936842"/>
                  </a:ext>
                </a:extLst>
              </a:tr>
              <a:tr h="46000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 err="1">
                          <a:effectLst/>
                        </a:rPr>
                        <a:t>Jumlah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>
                          <a:effectLst/>
                        </a:rPr>
                        <a:t>149</a:t>
                      </a:r>
                      <a:endParaRPr lang="en-ID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effectLst/>
                        </a:rPr>
                        <a:t>72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796137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942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801389" y="142988"/>
            <a:ext cx="7019998" cy="73547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135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Berdasar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Nilai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Rapor</a:t>
            </a:r>
            <a:r>
              <a:rPr lang="en-US" sz="2000" b="1" dirty="0">
                <a:solidFill>
                  <a:schemeClr val="tx1"/>
                </a:solidFill>
              </a:rPr>
              <a:t> &amp; </a:t>
            </a:r>
            <a:r>
              <a:rPr lang="en-US" sz="2000" b="1" dirty="0" err="1">
                <a:solidFill>
                  <a:schemeClr val="tx1"/>
                </a:solidFill>
              </a:rPr>
              <a:t>Prestasi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Akademik</a:t>
            </a:r>
            <a:r>
              <a:rPr lang="en-US" sz="2000" b="1" dirty="0">
                <a:solidFill>
                  <a:schemeClr val="tx1"/>
                </a:solidFill>
              </a:rPr>
              <a:t> lain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05775" y="1090326"/>
            <a:ext cx="7019998" cy="7153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1353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Menggunakan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skor</a:t>
            </a:r>
            <a:r>
              <a:rPr lang="en-US" sz="2000" b="1" dirty="0">
                <a:solidFill>
                  <a:schemeClr val="tx1"/>
                </a:solidFill>
              </a:rPr>
              <a:t> UTBK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09076" y="4186529"/>
            <a:ext cx="7020000" cy="2520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97786" y="2011900"/>
            <a:ext cx="7019995" cy="198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932792" y="245556"/>
            <a:ext cx="2544083" cy="5400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SNMPTN       S1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19995" y="1168884"/>
            <a:ext cx="2544083" cy="54276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bg1"/>
                </a:solidFill>
              </a:rPr>
              <a:t>SBMPTN       S1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72996" y="2079626"/>
            <a:ext cx="2599785" cy="1841500"/>
          </a:xfrm>
          <a:prstGeom prst="roundRect">
            <a:avLst>
              <a:gd name="adj" fmla="val 7762"/>
            </a:avLst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/>
              <a:t>SELEKSI MANDIRI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 smtClean="0"/>
              <a:t>Sarjana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(SM S1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902589" y="4286250"/>
            <a:ext cx="2590162" cy="2349500"/>
          </a:xfrm>
          <a:prstGeom prst="roundRect">
            <a:avLst>
              <a:gd name="adj" fmla="val 11262"/>
            </a:avLst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FFFF00"/>
                </a:solidFill>
              </a:rPr>
              <a:t>SELEKSI MANDIRI </a:t>
            </a:r>
            <a:r>
              <a:rPr lang="en-US" sz="2400" b="1" dirty="0" err="1">
                <a:solidFill>
                  <a:srgbClr val="FFFF00"/>
                </a:solidFill>
              </a:rPr>
              <a:t>Sarjana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Terapan</a:t>
            </a:r>
            <a:r>
              <a:rPr lang="en-US" sz="2400" b="1" dirty="0">
                <a:solidFill>
                  <a:srgbClr val="FFFF00"/>
                </a:solidFill>
              </a:rPr>
              <a:t> (SM </a:t>
            </a:r>
            <a:r>
              <a:rPr lang="en-US" sz="2400" b="1" dirty="0" smtClean="0">
                <a:solidFill>
                  <a:srgbClr val="FFFF00"/>
                </a:solidFill>
              </a:rPr>
              <a:t>D-IV)</a:t>
            </a:r>
            <a:endParaRPr lang="en-US" sz="2400" b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00" b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700" b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i="1" dirty="0">
                <a:solidFill>
                  <a:srgbClr val="FFFF00"/>
                </a:solidFill>
              </a:rPr>
              <a:t>Multi Entry &amp; Multi Exit</a:t>
            </a:r>
            <a:endParaRPr lang="en-US" sz="1600" i="1" dirty="0">
              <a:solidFill>
                <a:srgbClr val="FFFF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922751" y="2579169"/>
            <a:ext cx="3815987" cy="405331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SM S1 </a:t>
            </a:r>
            <a:r>
              <a:rPr lang="mr-IN" sz="2000" b="1" dirty="0"/>
              <a:t>–</a:t>
            </a:r>
            <a:r>
              <a:rPr lang="en-US" sz="2000" b="1" dirty="0"/>
              <a:t> </a:t>
            </a:r>
            <a:r>
              <a:rPr lang="en-US" sz="2000" b="1" dirty="0" err="1"/>
              <a:t>Prestasi</a:t>
            </a:r>
            <a:r>
              <a:rPr lang="en-US" sz="2000" b="1" dirty="0"/>
              <a:t> </a:t>
            </a:r>
            <a:r>
              <a:rPr lang="en-US" sz="2000" b="1" dirty="0" err="1"/>
              <a:t>Unggul</a:t>
            </a:r>
            <a:endParaRPr lang="en-US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5917783" y="4270967"/>
            <a:ext cx="3815986" cy="435504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SM </a:t>
            </a:r>
            <a:r>
              <a:rPr lang="en-US" sz="2000" b="1" dirty="0" smtClean="0">
                <a:solidFill>
                  <a:srgbClr val="FFFF00"/>
                </a:solidFill>
              </a:rPr>
              <a:t>D-IV </a:t>
            </a:r>
            <a:r>
              <a:rPr lang="mr-IN" sz="2000" b="1" dirty="0">
                <a:solidFill>
                  <a:srgbClr val="FFFF00"/>
                </a:solidFill>
              </a:rPr>
              <a:t>–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Prestasi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1125" y="141119"/>
            <a:ext cx="2079626" cy="6554202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</a:rPr>
              <a:t>POLA/JALUR PMB UNY 2019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00009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</a:rPr>
              <a:t>PROGRAM SARJANA &amp; SARJANA TERAPAN </a:t>
            </a:r>
            <a:r>
              <a:rPr lang="en-US" sz="2400" b="1" dirty="0" smtClean="0">
                <a:solidFill>
                  <a:srgbClr val="000090"/>
                </a:solidFill>
              </a:rPr>
              <a:t> (D-IV)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918454" y="4756918"/>
            <a:ext cx="3815987" cy="412730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SM </a:t>
            </a:r>
            <a:r>
              <a:rPr lang="en-US" sz="2000" b="1" dirty="0" smtClean="0">
                <a:solidFill>
                  <a:srgbClr val="FFFF00"/>
                </a:solidFill>
              </a:rPr>
              <a:t>D-IV </a:t>
            </a:r>
            <a:r>
              <a:rPr lang="mr-IN" sz="2000" b="1" dirty="0">
                <a:solidFill>
                  <a:srgbClr val="FFFF00"/>
                </a:solidFill>
              </a:rPr>
              <a:t>–</a:t>
            </a:r>
            <a:r>
              <a:rPr lang="en-US" sz="2000" b="1" dirty="0">
                <a:solidFill>
                  <a:srgbClr val="FFFF00"/>
                </a:solidFill>
              </a:rPr>
              <a:t> UTBK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902687" y="2090255"/>
            <a:ext cx="3815999" cy="402120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SM S1 </a:t>
            </a:r>
            <a:r>
              <a:rPr lang="mr-IN" sz="2000" b="1" dirty="0"/>
              <a:t>–</a:t>
            </a:r>
            <a:r>
              <a:rPr lang="en-US" sz="2000" b="1" dirty="0"/>
              <a:t> </a:t>
            </a:r>
            <a:r>
              <a:rPr lang="en-US" sz="2000" b="1" dirty="0" err="1"/>
              <a:t>Prestasi</a:t>
            </a:r>
            <a:r>
              <a:rPr lang="en-US" sz="2000" b="1" dirty="0"/>
              <a:t> </a:t>
            </a:r>
            <a:r>
              <a:rPr lang="en-US" sz="2000" b="1" dirty="0" err="1"/>
              <a:t>Akademik</a:t>
            </a:r>
            <a:r>
              <a:rPr lang="en-US" sz="2000" b="1" dirty="0"/>
              <a:t> </a:t>
            </a:r>
          </a:p>
        </p:txBody>
      </p:sp>
      <p:sp>
        <p:nvSpPr>
          <p:cNvPr id="3" name="Oval 2"/>
          <p:cNvSpPr/>
          <p:nvPr/>
        </p:nvSpPr>
        <p:spPr>
          <a:xfrm>
            <a:off x="568889" y="423353"/>
            <a:ext cx="1273303" cy="122631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3595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2" t="8118" r="13168" b="4616"/>
          <a:stretch>
            <a:fillRect/>
          </a:stretch>
        </p:blipFill>
        <p:spPr bwMode="auto">
          <a:xfrm>
            <a:off x="593725" y="501650"/>
            <a:ext cx="11303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9887397" y="122909"/>
            <a:ext cx="922658" cy="75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30%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894233" y="1087008"/>
            <a:ext cx="907423" cy="71770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40%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896653" y="2012137"/>
            <a:ext cx="905003" cy="19883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30%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902699" y="4184333"/>
            <a:ext cx="913554" cy="195366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100%</a:t>
            </a:r>
          </a:p>
        </p:txBody>
      </p:sp>
      <p:sp>
        <p:nvSpPr>
          <p:cNvPr id="27" name="Oval 26"/>
          <p:cNvSpPr/>
          <p:nvPr/>
        </p:nvSpPr>
        <p:spPr>
          <a:xfrm>
            <a:off x="556552" y="5271401"/>
            <a:ext cx="1246644" cy="1156790"/>
          </a:xfrm>
          <a:prstGeom prst="ellipse">
            <a:avLst/>
          </a:prstGeom>
          <a:solidFill>
            <a:srgbClr val="000090"/>
          </a:solidFill>
          <a:ln w="107950" cmpd="sng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UNY </a:t>
            </a:r>
            <a:r>
              <a:rPr lang="en-US" sz="24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WAE</a:t>
            </a:r>
            <a:endParaRPr lang="en-US" sz="2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18447" y="3076845"/>
            <a:ext cx="3815986" cy="368030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SM S1 </a:t>
            </a:r>
            <a:r>
              <a:rPr lang="mr-IN" sz="2000" b="1" dirty="0"/>
              <a:t>–</a:t>
            </a:r>
            <a:r>
              <a:rPr lang="en-US" sz="2000" b="1" dirty="0"/>
              <a:t> UTBK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0846822" y="118510"/>
            <a:ext cx="1239864" cy="756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59</a:t>
            </a:r>
            <a:r>
              <a:rPr lang="en-US" sz="2000" dirty="0">
                <a:solidFill>
                  <a:schemeClr val="tx1"/>
                </a:solidFill>
              </a:rPr>
              <a:t> Prodi </a:t>
            </a:r>
            <a:r>
              <a:rPr lang="en-US" sz="2000" b="1" dirty="0">
                <a:solidFill>
                  <a:schemeClr val="tx1"/>
                </a:solidFill>
              </a:rPr>
              <a:t>1.516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0845446" y="1084770"/>
            <a:ext cx="1240285" cy="719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60</a:t>
            </a:r>
            <a:r>
              <a:rPr lang="en-US" sz="2000" dirty="0">
                <a:solidFill>
                  <a:srgbClr val="000000"/>
                </a:solidFill>
              </a:rPr>
              <a:t> Prodi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2.048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862850" y="2022338"/>
            <a:ext cx="1237924" cy="19883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60</a:t>
            </a:r>
            <a:r>
              <a:rPr lang="en-US" sz="2000" dirty="0">
                <a:solidFill>
                  <a:srgbClr val="000000"/>
                </a:solidFill>
              </a:rPr>
              <a:t> Prodi </a:t>
            </a:r>
            <a:r>
              <a:rPr lang="en-US" sz="2000" b="1" dirty="0">
                <a:solidFill>
                  <a:srgbClr val="000000"/>
                </a:solidFill>
              </a:rPr>
              <a:t>1.526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893127" y="4181139"/>
            <a:ext cx="1200171" cy="195685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</a:rPr>
              <a:t>11</a:t>
            </a:r>
            <a:r>
              <a:rPr lang="en-US" sz="2000" dirty="0">
                <a:solidFill>
                  <a:schemeClr val="bg1"/>
                </a:solidFill>
              </a:rPr>
              <a:t> Prodi </a:t>
            </a:r>
            <a:r>
              <a:rPr lang="en-US" sz="2000" b="1" dirty="0">
                <a:solidFill>
                  <a:schemeClr val="bg1"/>
                </a:solidFill>
              </a:rPr>
              <a:t>560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914056" y="3541090"/>
            <a:ext cx="3815990" cy="380035"/>
          </a:xfrm>
          <a:prstGeom prst="round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/>
              <a:t>SM S1 </a:t>
            </a:r>
            <a:r>
              <a:rPr lang="mr-IN" sz="2000" b="1" dirty="0"/>
              <a:t>–</a:t>
            </a:r>
            <a:r>
              <a:rPr lang="en-US" sz="2000" b="1" dirty="0"/>
              <a:t> </a:t>
            </a:r>
            <a:r>
              <a:rPr lang="en-US" sz="2000" b="1" dirty="0" err="1"/>
              <a:t>Kerja</a:t>
            </a:r>
            <a:r>
              <a:rPr lang="en-US" sz="2000" b="1" dirty="0"/>
              <a:t> </a:t>
            </a:r>
            <a:r>
              <a:rPr lang="en-US" sz="2000" b="1" dirty="0" err="1"/>
              <a:t>Sama</a:t>
            </a:r>
            <a:endParaRPr lang="en-US" sz="20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99864" y="6185797"/>
            <a:ext cx="3811901" cy="448084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SM </a:t>
            </a:r>
            <a:r>
              <a:rPr lang="en-US" sz="2000" b="1" dirty="0" smtClean="0">
                <a:solidFill>
                  <a:srgbClr val="FFFF00"/>
                </a:solidFill>
              </a:rPr>
              <a:t>D-IV </a:t>
            </a:r>
            <a:r>
              <a:rPr lang="mr-IN" sz="2000" b="1" dirty="0">
                <a:solidFill>
                  <a:srgbClr val="FFFF00"/>
                </a:solidFill>
              </a:rPr>
              <a:t>–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Alih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Jenjang</a:t>
            </a:r>
            <a:r>
              <a:rPr lang="en-US" sz="2000" b="1" dirty="0">
                <a:solidFill>
                  <a:srgbClr val="FFFF00"/>
                </a:solidFill>
              </a:rPr>
              <a:t> (AJ)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911159" y="5709752"/>
            <a:ext cx="3815987" cy="431069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SM </a:t>
            </a:r>
            <a:r>
              <a:rPr lang="en-US" sz="2000" b="1" dirty="0" smtClean="0">
                <a:solidFill>
                  <a:srgbClr val="FFFF00"/>
                </a:solidFill>
              </a:rPr>
              <a:t>D-IV </a:t>
            </a:r>
            <a:r>
              <a:rPr lang="mr-IN" sz="2000" b="1" dirty="0">
                <a:solidFill>
                  <a:srgbClr val="FFFF00"/>
                </a:solidFill>
              </a:rPr>
              <a:t>–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Kerja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Sama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905687" y="6213586"/>
            <a:ext cx="913554" cy="49500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DT 100%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909734" y="6228703"/>
            <a:ext cx="1177678" cy="48287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@ </a:t>
            </a:r>
            <a:r>
              <a:rPr lang="en-US" dirty="0">
                <a:solidFill>
                  <a:schemeClr val="bg1"/>
                </a:solidFill>
              </a:rPr>
              <a:t>Prodi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921444" y="5223079"/>
            <a:ext cx="3815987" cy="412730"/>
          </a:xfrm>
          <a:prstGeom prst="round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FF00"/>
                </a:solidFill>
              </a:rPr>
              <a:t>SM </a:t>
            </a:r>
            <a:r>
              <a:rPr lang="en-US" sz="2000" b="1" dirty="0" smtClean="0">
                <a:solidFill>
                  <a:srgbClr val="FFFF00"/>
                </a:solidFill>
              </a:rPr>
              <a:t>D-IV </a:t>
            </a:r>
            <a:r>
              <a:rPr lang="mr-IN" sz="2000" b="1" dirty="0">
                <a:solidFill>
                  <a:srgbClr val="FFFF00"/>
                </a:solidFill>
              </a:rPr>
              <a:t>–</a:t>
            </a:r>
            <a:r>
              <a:rPr lang="en-US" sz="2000" b="1" dirty="0">
                <a:solidFill>
                  <a:srgbClr val="FFFF00"/>
                </a:solidFill>
              </a:rPr>
              <a:t> CBT </a:t>
            </a:r>
          </a:p>
        </p:txBody>
      </p:sp>
      <p:sp>
        <p:nvSpPr>
          <p:cNvPr id="37" name="Right Arrow 36"/>
          <p:cNvSpPr/>
          <p:nvPr/>
        </p:nvSpPr>
        <p:spPr>
          <a:xfrm>
            <a:off x="2222500" y="2223419"/>
            <a:ext cx="523875" cy="157162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2254250" y="4683125"/>
            <a:ext cx="523875" cy="157162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2238375" y="1174752"/>
            <a:ext cx="523875" cy="55562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2247900" y="247652"/>
            <a:ext cx="523875" cy="555624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5" y="412208"/>
            <a:ext cx="1389072" cy="1419219"/>
          </a:xfrm>
          <a:prstGeom prst="rect">
            <a:avLst/>
          </a:prstGeom>
        </p:spPr>
      </p:pic>
      <p:sp>
        <p:nvSpPr>
          <p:cNvPr id="1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1261675" y="1498182"/>
            <a:ext cx="9678808" cy="2377016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SELEKSI MANDIRI</a:t>
            </a:r>
            <a: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54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D-IV (SARJANA TERAPAN)</a:t>
            </a:r>
            <a:endParaRPr lang="en-US" sz="3600" b="1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5545643"/>
            <a:ext cx="12364169" cy="1303073"/>
            <a:chOff x="0" y="5545643"/>
            <a:chExt cx="12364169" cy="1303073"/>
          </a:xfrm>
        </p:grpSpPr>
        <p:sp>
          <p:nvSpPr>
            <p:cNvPr id="15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0"/>
            <a:ext cx="12202159" cy="720000"/>
            <a:chOff x="0" y="0"/>
            <a:chExt cx="12202159" cy="720000"/>
          </a:xfrm>
        </p:grpSpPr>
        <p:sp>
          <p:nvSpPr>
            <p:cNvPr id="14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12" descr="artplus_nature_naturalcity47_1024x68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350"/>
            <a:ext cx="4191000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51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41" y="785971"/>
            <a:ext cx="11357112" cy="56252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JALUR SM D-IV</a:t>
            </a:r>
            <a:endParaRPr lang="id-ID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23121" y="1418858"/>
            <a:ext cx="20439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>
            <a:spLocks/>
          </p:cNvSpPr>
          <p:nvPr/>
        </p:nvSpPr>
        <p:spPr bwMode="auto">
          <a:xfrm>
            <a:off x="2117606" y="4471179"/>
            <a:ext cx="1689338" cy="432523"/>
          </a:xfrm>
          <a:custGeom>
            <a:avLst/>
            <a:gdLst>
              <a:gd name="T0" fmla="*/ 1285 w 1285"/>
              <a:gd name="T1" fmla="*/ 329 h 329"/>
              <a:gd name="T2" fmla="*/ 0 w 1285"/>
              <a:gd name="T3" fmla="*/ 329 h 329"/>
              <a:gd name="T4" fmla="*/ 330 w 1285"/>
              <a:gd name="T5" fmla="*/ 0 h 329"/>
              <a:gd name="T6" fmla="*/ 1285 w 1285"/>
              <a:gd name="T7" fmla="*/ 0 h 329"/>
              <a:gd name="T8" fmla="*/ 1285 w 1285"/>
              <a:gd name="T9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5" h="329">
                <a:moveTo>
                  <a:pt x="1285" y="329"/>
                </a:moveTo>
                <a:lnTo>
                  <a:pt x="0" y="329"/>
                </a:lnTo>
                <a:lnTo>
                  <a:pt x="330" y="0"/>
                </a:lnTo>
                <a:lnTo>
                  <a:pt x="1285" y="0"/>
                </a:lnTo>
                <a:lnTo>
                  <a:pt x="1285" y="32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754357" y="4256889"/>
            <a:ext cx="468019" cy="855843"/>
          </a:xfrm>
          <a:custGeom>
            <a:avLst/>
            <a:gdLst>
              <a:gd name="T0" fmla="*/ 356 w 356"/>
              <a:gd name="T1" fmla="*/ 325 h 651"/>
              <a:gd name="T2" fmla="*/ 0 w 356"/>
              <a:gd name="T3" fmla="*/ 0 h 651"/>
              <a:gd name="T4" fmla="*/ 0 w 356"/>
              <a:gd name="T5" fmla="*/ 325 h 651"/>
              <a:gd name="T6" fmla="*/ 0 w 356"/>
              <a:gd name="T7" fmla="*/ 651 h 651"/>
              <a:gd name="T8" fmla="*/ 356 w 356"/>
              <a:gd name="T9" fmla="*/ 325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651">
                <a:moveTo>
                  <a:pt x="356" y="325"/>
                </a:moveTo>
                <a:lnTo>
                  <a:pt x="0" y="0"/>
                </a:lnTo>
                <a:lnTo>
                  <a:pt x="0" y="325"/>
                </a:lnTo>
                <a:lnTo>
                  <a:pt x="0" y="651"/>
                </a:lnTo>
                <a:lnTo>
                  <a:pt x="356" y="32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754357" y="4903702"/>
            <a:ext cx="0" cy="209031"/>
          </a:xfrm>
          <a:custGeom>
            <a:avLst/>
            <a:gdLst>
              <a:gd name="T0" fmla="*/ 0 h 159"/>
              <a:gd name="T1" fmla="*/ 159 h 159"/>
              <a:gd name="T2" fmla="*/ 0 h 15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9">
                <a:moveTo>
                  <a:pt x="0" y="0"/>
                </a:moveTo>
                <a:lnTo>
                  <a:pt x="0" y="159"/>
                </a:lnTo>
                <a:lnTo>
                  <a:pt x="0" y="0"/>
                </a:lnTo>
                <a:close/>
              </a:path>
            </a:pathLst>
          </a:custGeom>
          <a:solidFill>
            <a:srgbClr val="D0FF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3754357" y="4903702"/>
            <a:ext cx="0" cy="209031"/>
          </a:xfrm>
          <a:custGeom>
            <a:avLst/>
            <a:gdLst>
              <a:gd name="T0" fmla="*/ 0 h 159"/>
              <a:gd name="T1" fmla="*/ 159 h 159"/>
              <a:gd name="T2" fmla="*/ 0 h 15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9">
                <a:moveTo>
                  <a:pt x="0" y="0"/>
                </a:moveTo>
                <a:lnTo>
                  <a:pt x="0" y="15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48634" y="2925520"/>
            <a:ext cx="9549233" cy="3656069"/>
            <a:chOff x="1556246" y="3228825"/>
            <a:chExt cx="9549233" cy="3656069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556246" y="3437856"/>
              <a:ext cx="433838" cy="3447038"/>
            </a:xfrm>
            <a:custGeom>
              <a:avLst/>
              <a:gdLst>
                <a:gd name="T0" fmla="*/ 330 w 330"/>
                <a:gd name="T1" fmla="*/ 0 h 2622"/>
                <a:gd name="T2" fmla="*/ 330 w 330"/>
                <a:gd name="T3" fmla="*/ 2622 h 2622"/>
                <a:gd name="T4" fmla="*/ 0 w 330"/>
                <a:gd name="T5" fmla="*/ 2622 h 2622"/>
                <a:gd name="T6" fmla="*/ 0 w 330"/>
                <a:gd name="T7" fmla="*/ 329 h 2622"/>
                <a:gd name="T8" fmla="*/ 330 w 330"/>
                <a:gd name="T9" fmla="*/ 0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2622">
                  <a:moveTo>
                    <a:pt x="330" y="0"/>
                  </a:moveTo>
                  <a:lnTo>
                    <a:pt x="330" y="2622"/>
                  </a:lnTo>
                  <a:lnTo>
                    <a:pt x="0" y="2622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556246" y="3437856"/>
              <a:ext cx="2250697" cy="432523"/>
            </a:xfrm>
            <a:custGeom>
              <a:avLst/>
              <a:gdLst>
                <a:gd name="T0" fmla="*/ 1712 w 1712"/>
                <a:gd name="T1" fmla="*/ 329 h 329"/>
                <a:gd name="T2" fmla="*/ 0 w 1712"/>
                <a:gd name="T3" fmla="*/ 329 h 329"/>
                <a:gd name="T4" fmla="*/ 330 w 1712"/>
                <a:gd name="T5" fmla="*/ 0 h 329"/>
                <a:gd name="T6" fmla="*/ 1712 w 1712"/>
                <a:gd name="T7" fmla="*/ 0 h 329"/>
                <a:gd name="T8" fmla="*/ 1712 w 1712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2" h="329">
                  <a:moveTo>
                    <a:pt x="1712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712" y="0"/>
                  </a:lnTo>
                  <a:lnTo>
                    <a:pt x="1712" y="3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754357" y="3228825"/>
              <a:ext cx="468019" cy="849270"/>
            </a:xfrm>
            <a:custGeom>
              <a:avLst/>
              <a:gdLst>
                <a:gd name="T0" fmla="*/ 356 w 356"/>
                <a:gd name="T1" fmla="*/ 321 h 646"/>
                <a:gd name="T2" fmla="*/ 0 w 356"/>
                <a:gd name="T3" fmla="*/ 0 h 646"/>
                <a:gd name="T4" fmla="*/ 0 w 356"/>
                <a:gd name="T5" fmla="*/ 321 h 646"/>
                <a:gd name="T6" fmla="*/ 0 w 356"/>
                <a:gd name="T7" fmla="*/ 646 h 646"/>
                <a:gd name="T8" fmla="*/ 356 w 356"/>
                <a:gd name="T9" fmla="*/ 321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46">
                  <a:moveTo>
                    <a:pt x="356" y="321"/>
                  </a:moveTo>
                  <a:lnTo>
                    <a:pt x="0" y="0"/>
                  </a:lnTo>
                  <a:lnTo>
                    <a:pt x="0" y="321"/>
                  </a:lnTo>
                  <a:lnTo>
                    <a:pt x="0" y="646"/>
                  </a:lnTo>
                  <a:lnTo>
                    <a:pt x="356" y="3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Placeholder 5"/>
            <p:cNvSpPr txBox="1">
              <a:spLocks/>
            </p:cNvSpPr>
            <p:nvPr/>
          </p:nvSpPr>
          <p:spPr>
            <a:xfrm>
              <a:off x="5209093" y="3274601"/>
              <a:ext cx="5896386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3200" dirty="0"/>
                <a:t>SM </a:t>
              </a:r>
              <a:r>
                <a:rPr lang="en-US" sz="3200" dirty="0" smtClean="0"/>
                <a:t>PRESTASI</a:t>
              </a:r>
              <a:endParaRPr lang="en-US" sz="3200" dirty="0"/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4579583" y="3348624"/>
              <a:ext cx="481012" cy="481013"/>
            </a:xfrm>
            <a:custGeom>
              <a:avLst/>
              <a:gdLst>
                <a:gd name="T0" fmla="*/ 114 w 128"/>
                <a:gd name="T1" fmla="*/ 29 h 128"/>
                <a:gd name="T2" fmla="*/ 112 w 128"/>
                <a:gd name="T3" fmla="*/ 8 h 128"/>
                <a:gd name="T4" fmla="*/ 24 w 128"/>
                <a:gd name="T5" fmla="*/ 0 h 128"/>
                <a:gd name="T6" fmla="*/ 16 w 128"/>
                <a:gd name="T7" fmla="*/ 27 h 128"/>
                <a:gd name="T8" fmla="*/ 2 w 128"/>
                <a:gd name="T9" fmla="*/ 45 h 128"/>
                <a:gd name="T10" fmla="*/ 0 w 128"/>
                <a:gd name="T11" fmla="*/ 56 h 128"/>
                <a:gd name="T12" fmla="*/ 12 w 128"/>
                <a:gd name="T13" fmla="*/ 68 h 128"/>
                <a:gd name="T14" fmla="*/ 20 w 128"/>
                <a:gd name="T15" fmla="*/ 128 h 128"/>
                <a:gd name="T16" fmla="*/ 116 w 128"/>
                <a:gd name="T17" fmla="*/ 120 h 128"/>
                <a:gd name="T18" fmla="*/ 116 w 128"/>
                <a:gd name="T19" fmla="*/ 68 h 128"/>
                <a:gd name="T20" fmla="*/ 128 w 128"/>
                <a:gd name="T21" fmla="*/ 52 h 128"/>
                <a:gd name="T22" fmla="*/ 104 w 128"/>
                <a:gd name="T23" fmla="*/ 8 h 128"/>
                <a:gd name="T24" fmla="*/ 24 w 128"/>
                <a:gd name="T25" fmla="*/ 24 h 128"/>
                <a:gd name="T26" fmla="*/ 24 w 128"/>
                <a:gd name="T27" fmla="*/ 8 h 128"/>
                <a:gd name="T28" fmla="*/ 41 w 128"/>
                <a:gd name="T29" fmla="*/ 60 h 128"/>
                <a:gd name="T30" fmla="*/ 40 w 128"/>
                <a:gd name="T31" fmla="*/ 32 h 128"/>
                <a:gd name="T32" fmla="*/ 41 w 128"/>
                <a:gd name="T33" fmla="*/ 60 h 128"/>
                <a:gd name="T34" fmla="*/ 62 w 128"/>
                <a:gd name="T35" fmla="*/ 32 h 128"/>
                <a:gd name="T36" fmla="*/ 45 w 128"/>
                <a:gd name="T37" fmla="*/ 60 h 128"/>
                <a:gd name="T38" fmla="*/ 66 w 128"/>
                <a:gd name="T39" fmla="*/ 32 h 128"/>
                <a:gd name="T40" fmla="*/ 83 w 128"/>
                <a:gd name="T41" fmla="*/ 60 h 128"/>
                <a:gd name="T42" fmla="*/ 66 w 128"/>
                <a:gd name="T43" fmla="*/ 32 h 128"/>
                <a:gd name="T44" fmla="*/ 88 w 128"/>
                <a:gd name="T45" fmla="*/ 32 h 128"/>
                <a:gd name="T46" fmla="*/ 87 w 128"/>
                <a:gd name="T47" fmla="*/ 60 h 128"/>
                <a:gd name="T48" fmla="*/ 8 w 128"/>
                <a:gd name="T49" fmla="*/ 56 h 128"/>
                <a:gd name="T50" fmla="*/ 9 w 128"/>
                <a:gd name="T51" fmla="*/ 50 h 128"/>
                <a:gd name="T52" fmla="*/ 24 w 128"/>
                <a:gd name="T53" fmla="*/ 32 h 128"/>
                <a:gd name="T54" fmla="*/ 19 w 128"/>
                <a:gd name="T55" fmla="*/ 60 h 128"/>
                <a:gd name="T56" fmla="*/ 8 w 128"/>
                <a:gd name="T57" fmla="*/ 56 h 128"/>
                <a:gd name="T58" fmla="*/ 50 w 128"/>
                <a:gd name="T59" fmla="*/ 120 h 128"/>
                <a:gd name="T60" fmla="*/ 80 w 128"/>
                <a:gd name="T61" fmla="*/ 80 h 128"/>
                <a:gd name="T62" fmla="*/ 108 w 128"/>
                <a:gd name="T63" fmla="*/ 120 h 128"/>
                <a:gd name="T64" fmla="*/ 84 w 128"/>
                <a:gd name="T65" fmla="*/ 80 h 128"/>
                <a:gd name="T66" fmla="*/ 50 w 128"/>
                <a:gd name="T67" fmla="*/ 76 h 128"/>
                <a:gd name="T68" fmla="*/ 46 w 128"/>
                <a:gd name="T69" fmla="*/ 120 h 128"/>
                <a:gd name="T70" fmla="*/ 20 w 128"/>
                <a:gd name="T71" fmla="*/ 68 h 128"/>
                <a:gd name="T72" fmla="*/ 108 w 128"/>
                <a:gd name="T73" fmla="*/ 120 h 128"/>
                <a:gd name="T74" fmla="*/ 116 w 128"/>
                <a:gd name="T75" fmla="*/ 60 h 128"/>
                <a:gd name="T76" fmla="*/ 93 w 128"/>
                <a:gd name="T77" fmla="*/ 32 h 128"/>
                <a:gd name="T78" fmla="*/ 104 w 128"/>
                <a:gd name="T79" fmla="*/ 32 h 128"/>
                <a:gd name="T80" fmla="*/ 119 w 128"/>
                <a:gd name="T81" fmla="*/ 50 h 128"/>
                <a:gd name="T82" fmla="*/ 120 w 128"/>
                <a:gd name="T83" fmla="*/ 5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8" h="128">
                  <a:moveTo>
                    <a:pt x="126" y="45"/>
                  </a:moveTo>
                  <a:cubicBezTo>
                    <a:pt x="114" y="29"/>
                    <a:pt x="114" y="29"/>
                    <a:pt x="114" y="29"/>
                  </a:cubicBezTo>
                  <a:cubicBezTo>
                    <a:pt x="113" y="28"/>
                    <a:pt x="113" y="28"/>
                    <a:pt x="112" y="27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4"/>
                    <a:pt x="16" y="8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8"/>
                    <a:pt x="15" y="28"/>
                    <a:pt x="14" y="2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7"/>
                    <a:pt x="0" y="49"/>
                    <a:pt x="0" y="5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4"/>
                    <a:pt x="16" y="128"/>
                    <a:pt x="20" y="128"/>
                  </a:cubicBezTo>
                  <a:cubicBezTo>
                    <a:pt x="108" y="128"/>
                    <a:pt x="108" y="128"/>
                    <a:pt x="108" y="128"/>
                  </a:cubicBezTo>
                  <a:cubicBezTo>
                    <a:pt x="112" y="128"/>
                    <a:pt x="116" y="124"/>
                    <a:pt x="116" y="120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23" y="68"/>
                    <a:pt x="128" y="63"/>
                    <a:pt x="128" y="56"/>
                  </a:cubicBezTo>
                  <a:cubicBezTo>
                    <a:pt x="128" y="52"/>
                    <a:pt x="128" y="52"/>
                    <a:pt x="128" y="52"/>
                  </a:cubicBezTo>
                  <a:cubicBezTo>
                    <a:pt x="128" y="49"/>
                    <a:pt x="127" y="47"/>
                    <a:pt x="126" y="45"/>
                  </a:cubicBezTo>
                  <a:close/>
                  <a:moveTo>
                    <a:pt x="104" y="8"/>
                  </a:moveTo>
                  <a:cubicBezTo>
                    <a:pt x="104" y="24"/>
                    <a:pt x="104" y="24"/>
                    <a:pt x="10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104" y="8"/>
                  </a:lnTo>
                  <a:close/>
                  <a:moveTo>
                    <a:pt x="41" y="60"/>
                  </a:moveTo>
                  <a:cubicBezTo>
                    <a:pt x="24" y="60"/>
                    <a:pt x="24" y="60"/>
                    <a:pt x="24" y="60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9" y="32"/>
                    <a:pt x="49" y="32"/>
                    <a:pt x="49" y="32"/>
                  </a:cubicBezTo>
                  <a:lnTo>
                    <a:pt x="41" y="60"/>
                  </a:lnTo>
                  <a:close/>
                  <a:moveTo>
                    <a:pt x="53" y="32"/>
                  </a:moveTo>
                  <a:cubicBezTo>
                    <a:pt x="62" y="32"/>
                    <a:pt x="62" y="32"/>
                    <a:pt x="62" y="32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45" y="60"/>
                    <a:pt x="45" y="60"/>
                    <a:pt x="45" y="60"/>
                  </a:cubicBezTo>
                  <a:lnTo>
                    <a:pt x="53" y="32"/>
                  </a:lnTo>
                  <a:close/>
                  <a:moveTo>
                    <a:pt x="66" y="32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66" y="60"/>
                    <a:pt x="66" y="60"/>
                    <a:pt x="66" y="60"/>
                  </a:cubicBezTo>
                  <a:lnTo>
                    <a:pt x="66" y="32"/>
                  </a:lnTo>
                  <a:close/>
                  <a:moveTo>
                    <a:pt x="79" y="32"/>
                  </a:moveTo>
                  <a:cubicBezTo>
                    <a:pt x="88" y="32"/>
                    <a:pt x="88" y="32"/>
                    <a:pt x="88" y="3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87" y="60"/>
                    <a:pt x="87" y="60"/>
                    <a:pt x="87" y="60"/>
                  </a:cubicBezTo>
                  <a:lnTo>
                    <a:pt x="79" y="32"/>
                  </a:lnTo>
                  <a:close/>
                  <a:moveTo>
                    <a:pt x="8" y="56"/>
                  </a:move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8" y="50"/>
                    <a:pt x="9" y="5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2" y="33"/>
                    <a:pt x="23" y="32"/>
                    <a:pt x="2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0" y="60"/>
                    <a:pt x="8" y="58"/>
                    <a:pt x="8" y="56"/>
                  </a:cubicBezTo>
                  <a:close/>
                  <a:moveTo>
                    <a:pt x="80" y="120"/>
                  </a:moveTo>
                  <a:cubicBezTo>
                    <a:pt x="50" y="120"/>
                    <a:pt x="50" y="120"/>
                    <a:pt x="50" y="12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80" y="80"/>
                    <a:pt x="80" y="80"/>
                    <a:pt x="80" y="80"/>
                  </a:cubicBezTo>
                  <a:lnTo>
                    <a:pt x="80" y="120"/>
                  </a:lnTo>
                  <a:close/>
                  <a:moveTo>
                    <a:pt x="108" y="120"/>
                  </a:moveTo>
                  <a:cubicBezTo>
                    <a:pt x="84" y="120"/>
                    <a:pt x="84" y="120"/>
                    <a:pt x="84" y="12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78"/>
                    <a:pt x="82" y="76"/>
                    <a:pt x="8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48" y="76"/>
                    <a:pt x="46" y="78"/>
                    <a:pt x="46" y="8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08" y="68"/>
                    <a:pt x="108" y="68"/>
                    <a:pt x="108" y="68"/>
                  </a:cubicBezTo>
                  <a:lnTo>
                    <a:pt x="108" y="120"/>
                  </a:lnTo>
                  <a:close/>
                  <a:moveTo>
                    <a:pt x="120" y="56"/>
                  </a:moveTo>
                  <a:cubicBezTo>
                    <a:pt x="120" y="58"/>
                    <a:pt x="118" y="60"/>
                    <a:pt x="116" y="60"/>
                  </a:cubicBezTo>
                  <a:cubicBezTo>
                    <a:pt x="109" y="60"/>
                    <a:pt x="109" y="60"/>
                    <a:pt x="109" y="60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2"/>
                    <a:pt x="106" y="33"/>
                    <a:pt x="107" y="34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0"/>
                    <a:pt x="120" y="51"/>
                    <a:pt x="120" y="52"/>
                  </a:cubicBezTo>
                  <a:lnTo>
                    <a:pt x="120" y="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0144" y="2000435"/>
            <a:ext cx="9823422" cy="4668357"/>
            <a:chOff x="1001460" y="2195503"/>
            <a:chExt cx="9823422" cy="4668357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01460" y="2382185"/>
              <a:ext cx="433838" cy="4481675"/>
            </a:xfrm>
            <a:custGeom>
              <a:avLst/>
              <a:gdLst>
                <a:gd name="T0" fmla="*/ 330 w 330"/>
                <a:gd name="T1" fmla="*/ 0 h 3409"/>
                <a:gd name="T2" fmla="*/ 330 w 330"/>
                <a:gd name="T3" fmla="*/ 3409 h 3409"/>
                <a:gd name="T4" fmla="*/ 0 w 330"/>
                <a:gd name="T5" fmla="*/ 3409 h 3409"/>
                <a:gd name="T6" fmla="*/ 0 w 330"/>
                <a:gd name="T7" fmla="*/ 330 h 3409"/>
                <a:gd name="T8" fmla="*/ 330 w 330"/>
                <a:gd name="T9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3409">
                  <a:moveTo>
                    <a:pt x="330" y="0"/>
                  </a:moveTo>
                  <a:lnTo>
                    <a:pt x="330" y="3409"/>
                  </a:lnTo>
                  <a:lnTo>
                    <a:pt x="0" y="3409"/>
                  </a:lnTo>
                  <a:lnTo>
                    <a:pt x="0" y="33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001460" y="2390073"/>
              <a:ext cx="2805484" cy="433838"/>
            </a:xfrm>
            <a:custGeom>
              <a:avLst/>
              <a:gdLst>
                <a:gd name="T0" fmla="*/ 2134 w 2134"/>
                <a:gd name="T1" fmla="*/ 330 h 330"/>
                <a:gd name="T2" fmla="*/ 0 w 2134"/>
                <a:gd name="T3" fmla="*/ 330 h 330"/>
                <a:gd name="T4" fmla="*/ 330 w 2134"/>
                <a:gd name="T5" fmla="*/ 0 h 330"/>
                <a:gd name="T6" fmla="*/ 2134 w 2134"/>
                <a:gd name="T7" fmla="*/ 0 h 330"/>
                <a:gd name="T8" fmla="*/ 2134 w 2134"/>
                <a:gd name="T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4" h="330">
                  <a:moveTo>
                    <a:pt x="2134" y="330"/>
                  </a:moveTo>
                  <a:lnTo>
                    <a:pt x="0" y="330"/>
                  </a:lnTo>
                  <a:lnTo>
                    <a:pt x="330" y="0"/>
                  </a:lnTo>
                  <a:lnTo>
                    <a:pt x="2134" y="0"/>
                  </a:lnTo>
                  <a:lnTo>
                    <a:pt x="2134" y="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754357" y="2195503"/>
              <a:ext cx="468019" cy="849270"/>
            </a:xfrm>
            <a:custGeom>
              <a:avLst/>
              <a:gdLst>
                <a:gd name="T0" fmla="*/ 356 w 356"/>
                <a:gd name="T1" fmla="*/ 325 h 646"/>
                <a:gd name="T2" fmla="*/ 0 w 356"/>
                <a:gd name="T3" fmla="*/ 0 h 646"/>
                <a:gd name="T4" fmla="*/ 0 w 356"/>
                <a:gd name="T5" fmla="*/ 325 h 646"/>
                <a:gd name="T6" fmla="*/ 0 w 356"/>
                <a:gd name="T7" fmla="*/ 646 h 646"/>
                <a:gd name="T8" fmla="*/ 356 w 356"/>
                <a:gd name="T9" fmla="*/ 32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46">
                  <a:moveTo>
                    <a:pt x="356" y="325"/>
                  </a:moveTo>
                  <a:lnTo>
                    <a:pt x="0" y="0"/>
                  </a:lnTo>
                  <a:lnTo>
                    <a:pt x="0" y="325"/>
                  </a:lnTo>
                  <a:lnTo>
                    <a:pt x="0" y="646"/>
                  </a:lnTo>
                  <a:lnTo>
                    <a:pt x="356" y="3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Placeholder 5"/>
            <p:cNvSpPr txBox="1">
              <a:spLocks/>
            </p:cNvSpPr>
            <p:nvPr/>
          </p:nvSpPr>
          <p:spPr>
            <a:xfrm>
              <a:off x="5226267" y="2214646"/>
              <a:ext cx="5598615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3200" dirty="0" smtClean="0"/>
                <a:t>SM CBT </a:t>
              </a:r>
              <a:r>
                <a:rPr lang="en-US" sz="3200" dirty="0"/>
                <a:t>-  7 SESI</a:t>
              </a:r>
            </a:p>
          </p:txBody>
        </p: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575139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chemeClr val="bg1">
              <a:lumMod val="65000"/>
            </a:schemeClr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="" xmlns:a16="http://schemas.microsoft.com/office/drawing/2014/main" id="{8D793969-2DC1-4C54-B588-9B663E607F14}"/>
              </a:ext>
            </a:extLst>
          </p:cNvPr>
          <p:cNvGrpSpPr/>
          <p:nvPr/>
        </p:nvGrpSpPr>
        <p:grpSpPr>
          <a:xfrm>
            <a:off x="1431183" y="3924735"/>
            <a:ext cx="8215712" cy="2642836"/>
            <a:chOff x="1556246" y="3157457"/>
            <a:chExt cx="9232857" cy="3314705"/>
          </a:xfrm>
        </p:grpSpPr>
        <p:sp>
          <p:nvSpPr>
            <p:cNvPr id="57" name="Freeform 17">
              <a:extLst>
                <a:ext uri="{FF2B5EF4-FFF2-40B4-BE49-F238E27FC236}">
                  <a16:creationId xmlns="" xmlns:a16="http://schemas.microsoft.com/office/drawing/2014/main" id="{CDEB28D5-62F9-4ED2-9D27-342900DF4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556246" y="3437856"/>
              <a:ext cx="433838" cy="3034306"/>
            </a:xfrm>
            <a:custGeom>
              <a:avLst/>
              <a:gdLst>
                <a:gd name="T0" fmla="*/ 330 w 330"/>
                <a:gd name="T1" fmla="*/ 0 h 2622"/>
                <a:gd name="T2" fmla="*/ 330 w 330"/>
                <a:gd name="T3" fmla="*/ 2622 h 2622"/>
                <a:gd name="T4" fmla="*/ 0 w 330"/>
                <a:gd name="T5" fmla="*/ 2622 h 2622"/>
                <a:gd name="T6" fmla="*/ 0 w 330"/>
                <a:gd name="T7" fmla="*/ 329 h 2622"/>
                <a:gd name="T8" fmla="*/ 330 w 330"/>
                <a:gd name="T9" fmla="*/ 0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2622">
                  <a:moveTo>
                    <a:pt x="330" y="0"/>
                  </a:moveTo>
                  <a:lnTo>
                    <a:pt x="330" y="2622"/>
                  </a:lnTo>
                  <a:lnTo>
                    <a:pt x="0" y="2622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8">
              <a:extLst>
                <a:ext uri="{FF2B5EF4-FFF2-40B4-BE49-F238E27FC236}">
                  <a16:creationId xmlns="" xmlns:a16="http://schemas.microsoft.com/office/drawing/2014/main" id="{CB0368F0-B6BA-4BF7-BD6D-51CB292A1B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5323" y="3421452"/>
              <a:ext cx="1674150" cy="466871"/>
            </a:xfrm>
            <a:custGeom>
              <a:avLst/>
              <a:gdLst>
                <a:gd name="T0" fmla="*/ 1712 w 1712"/>
                <a:gd name="T1" fmla="*/ 329 h 329"/>
                <a:gd name="T2" fmla="*/ 0 w 1712"/>
                <a:gd name="T3" fmla="*/ 329 h 329"/>
                <a:gd name="T4" fmla="*/ 330 w 1712"/>
                <a:gd name="T5" fmla="*/ 0 h 329"/>
                <a:gd name="T6" fmla="*/ 1712 w 1712"/>
                <a:gd name="T7" fmla="*/ 0 h 329"/>
                <a:gd name="T8" fmla="*/ 1712 w 1712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2" h="329">
                  <a:moveTo>
                    <a:pt x="1712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712" y="0"/>
                  </a:lnTo>
                  <a:lnTo>
                    <a:pt x="1712" y="32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9">
              <a:extLst>
                <a:ext uri="{FF2B5EF4-FFF2-40B4-BE49-F238E27FC236}">
                  <a16:creationId xmlns="" xmlns:a16="http://schemas.microsoft.com/office/drawing/2014/main" id="{675440FE-02A2-4411-AE4E-A218E67908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67036" y="3228825"/>
              <a:ext cx="468019" cy="849269"/>
            </a:xfrm>
            <a:custGeom>
              <a:avLst/>
              <a:gdLst>
                <a:gd name="T0" fmla="*/ 356 w 356"/>
                <a:gd name="T1" fmla="*/ 321 h 646"/>
                <a:gd name="T2" fmla="*/ 0 w 356"/>
                <a:gd name="T3" fmla="*/ 0 h 646"/>
                <a:gd name="T4" fmla="*/ 0 w 356"/>
                <a:gd name="T5" fmla="*/ 321 h 646"/>
                <a:gd name="T6" fmla="*/ 0 w 356"/>
                <a:gd name="T7" fmla="*/ 646 h 646"/>
                <a:gd name="T8" fmla="*/ 356 w 356"/>
                <a:gd name="T9" fmla="*/ 321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46">
                  <a:moveTo>
                    <a:pt x="356" y="321"/>
                  </a:moveTo>
                  <a:lnTo>
                    <a:pt x="0" y="0"/>
                  </a:lnTo>
                  <a:lnTo>
                    <a:pt x="0" y="321"/>
                  </a:lnTo>
                  <a:lnTo>
                    <a:pt x="0" y="646"/>
                  </a:lnTo>
                  <a:lnTo>
                    <a:pt x="356" y="32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Text Placeholder 5">
              <a:extLst>
                <a:ext uri="{FF2B5EF4-FFF2-40B4-BE49-F238E27FC236}">
                  <a16:creationId xmlns="" xmlns:a16="http://schemas.microsoft.com/office/drawing/2014/main" id="{7CA9CF98-B721-4F8F-93E1-C6D79A7CD900}"/>
                </a:ext>
              </a:extLst>
            </p:cNvPr>
            <p:cNvSpPr txBox="1">
              <a:spLocks/>
            </p:cNvSpPr>
            <p:nvPr/>
          </p:nvSpPr>
          <p:spPr>
            <a:xfrm>
              <a:off x="4892720" y="3157457"/>
              <a:ext cx="5896383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3200" dirty="0"/>
                <a:t>SM SKOR UTBK</a:t>
              </a:r>
            </a:p>
          </p:txBody>
        </p:sp>
        <p:sp>
          <p:nvSpPr>
            <p:cNvPr id="61" name="Freeform 29">
              <a:extLst>
                <a:ext uri="{FF2B5EF4-FFF2-40B4-BE49-F238E27FC236}">
                  <a16:creationId xmlns="" xmlns:a16="http://schemas.microsoft.com/office/drawing/2014/main" id="{AD5422FF-25E1-4804-9C69-2F644EFEED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219742" y="3174074"/>
              <a:ext cx="527951" cy="636541"/>
            </a:xfrm>
            <a:custGeom>
              <a:avLst/>
              <a:gdLst>
                <a:gd name="T0" fmla="*/ 114 w 128"/>
                <a:gd name="T1" fmla="*/ 29 h 128"/>
                <a:gd name="T2" fmla="*/ 112 w 128"/>
                <a:gd name="T3" fmla="*/ 8 h 128"/>
                <a:gd name="T4" fmla="*/ 24 w 128"/>
                <a:gd name="T5" fmla="*/ 0 h 128"/>
                <a:gd name="T6" fmla="*/ 16 w 128"/>
                <a:gd name="T7" fmla="*/ 27 h 128"/>
                <a:gd name="T8" fmla="*/ 2 w 128"/>
                <a:gd name="T9" fmla="*/ 45 h 128"/>
                <a:gd name="T10" fmla="*/ 0 w 128"/>
                <a:gd name="T11" fmla="*/ 56 h 128"/>
                <a:gd name="T12" fmla="*/ 12 w 128"/>
                <a:gd name="T13" fmla="*/ 68 h 128"/>
                <a:gd name="T14" fmla="*/ 20 w 128"/>
                <a:gd name="T15" fmla="*/ 128 h 128"/>
                <a:gd name="T16" fmla="*/ 116 w 128"/>
                <a:gd name="T17" fmla="*/ 120 h 128"/>
                <a:gd name="T18" fmla="*/ 116 w 128"/>
                <a:gd name="T19" fmla="*/ 68 h 128"/>
                <a:gd name="T20" fmla="*/ 128 w 128"/>
                <a:gd name="T21" fmla="*/ 52 h 128"/>
                <a:gd name="T22" fmla="*/ 104 w 128"/>
                <a:gd name="T23" fmla="*/ 8 h 128"/>
                <a:gd name="T24" fmla="*/ 24 w 128"/>
                <a:gd name="T25" fmla="*/ 24 h 128"/>
                <a:gd name="T26" fmla="*/ 24 w 128"/>
                <a:gd name="T27" fmla="*/ 8 h 128"/>
                <a:gd name="T28" fmla="*/ 41 w 128"/>
                <a:gd name="T29" fmla="*/ 60 h 128"/>
                <a:gd name="T30" fmla="*/ 40 w 128"/>
                <a:gd name="T31" fmla="*/ 32 h 128"/>
                <a:gd name="T32" fmla="*/ 41 w 128"/>
                <a:gd name="T33" fmla="*/ 60 h 128"/>
                <a:gd name="T34" fmla="*/ 62 w 128"/>
                <a:gd name="T35" fmla="*/ 32 h 128"/>
                <a:gd name="T36" fmla="*/ 45 w 128"/>
                <a:gd name="T37" fmla="*/ 60 h 128"/>
                <a:gd name="T38" fmla="*/ 66 w 128"/>
                <a:gd name="T39" fmla="*/ 32 h 128"/>
                <a:gd name="T40" fmla="*/ 83 w 128"/>
                <a:gd name="T41" fmla="*/ 60 h 128"/>
                <a:gd name="T42" fmla="*/ 66 w 128"/>
                <a:gd name="T43" fmla="*/ 32 h 128"/>
                <a:gd name="T44" fmla="*/ 88 w 128"/>
                <a:gd name="T45" fmla="*/ 32 h 128"/>
                <a:gd name="T46" fmla="*/ 87 w 128"/>
                <a:gd name="T47" fmla="*/ 60 h 128"/>
                <a:gd name="T48" fmla="*/ 8 w 128"/>
                <a:gd name="T49" fmla="*/ 56 h 128"/>
                <a:gd name="T50" fmla="*/ 9 w 128"/>
                <a:gd name="T51" fmla="*/ 50 h 128"/>
                <a:gd name="T52" fmla="*/ 24 w 128"/>
                <a:gd name="T53" fmla="*/ 32 h 128"/>
                <a:gd name="T54" fmla="*/ 19 w 128"/>
                <a:gd name="T55" fmla="*/ 60 h 128"/>
                <a:gd name="T56" fmla="*/ 8 w 128"/>
                <a:gd name="T57" fmla="*/ 56 h 128"/>
                <a:gd name="T58" fmla="*/ 50 w 128"/>
                <a:gd name="T59" fmla="*/ 120 h 128"/>
                <a:gd name="T60" fmla="*/ 80 w 128"/>
                <a:gd name="T61" fmla="*/ 80 h 128"/>
                <a:gd name="T62" fmla="*/ 108 w 128"/>
                <a:gd name="T63" fmla="*/ 120 h 128"/>
                <a:gd name="T64" fmla="*/ 84 w 128"/>
                <a:gd name="T65" fmla="*/ 80 h 128"/>
                <a:gd name="T66" fmla="*/ 50 w 128"/>
                <a:gd name="T67" fmla="*/ 76 h 128"/>
                <a:gd name="T68" fmla="*/ 46 w 128"/>
                <a:gd name="T69" fmla="*/ 120 h 128"/>
                <a:gd name="T70" fmla="*/ 20 w 128"/>
                <a:gd name="T71" fmla="*/ 68 h 128"/>
                <a:gd name="T72" fmla="*/ 108 w 128"/>
                <a:gd name="T73" fmla="*/ 120 h 128"/>
                <a:gd name="T74" fmla="*/ 116 w 128"/>
                <a:gd name="T75" fmla="*/ 60 h 128"/>
                <a:gd name="T76" fmla="*/ 93 w 128"/>
                <a:gd name="T77" fmla="*/ 32 h 128"/>
                <a:gd name="T78" fmla="*/ 104 w 128"/>
                <a:gd name="T79" fmla="*/ 32 h 128"/>
                <a:gd name="T80" fmla="*/ 119 w 128"/>
                <a:gd name="T81" fmla="*/ 50 h 128"/>
                <a:gd name="T82" fmla="*/ 120 w 128"/>
                <a:gd name="T83" fmla="*/ 5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8" h="128">
                  <a:moveTo>
                    <a:pt x="126" y="45"/>
                  </a:moveTo>
                  <a:cubicBezTo>
                    <a:pt x="114" y="29"/>
                    <a:pt x="114" y="29"/>
                    <a:pt x="114" y="29"/>
                  </a:cubicBezTo>
                  <a:cubicBezTo>
                    <a:pt x="113" y="28"/>
                    <a:pt x="113" y="28"/>
                    <a:pt x="112" y="27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4"/>
                    <a:pt x="16" y="8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8"/>
                    <a:pt x="15" y="28"/>
                    <a:pt x="14" y="2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7"/>
                    <a:pt x="0" y="49"/>
                    <a:pt x="0" y="5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4"/>
                    <a:pt x="16" y="128"/>
                    <a:pt x="20" y="128"/>
                  </a:cubicBezTo>
                  <a:cubicBezTo>
                    <a:pt x="108" y="128"/>
                    <a:pt x="108" y="128"/>
                    <a:pt x="108" y="128"/>
                  </a:cubicBezTo>
                  <a:cubicBezTo>
                    <a:pt x="112" y="128"/>
                    <a:pt x="116" y="124"/>
                    <a:pt x="116" y="120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23" y="68"/>
                    <a:pt x="128" y="63"/>
                    <a:pt x="128" y="56"/>
                  </a:cubicBezTo>
                  <a:cubicBezTo>
                    <a:pt x="128" y="52"/>
                    <a:pt x="128" y="52"/>
                    <a:pt x="128" y="52"/>
                  </a:cubicBezTo>
                  <a:cubicBezTo>
                    <a:pt x="128" y="49"/>
                    <a:pt x="127" y="47"/>
                    <a:pt x="126" y="45"/>
                  </a:cubicBezTo>
                  <a:close/>
                  <a:moveTo>
                    <a:pt x="104" y="8"/>
                  </a:moveTo>
                  <a:cubicBezTo>
                    <a:pt x="104" y="24"/>
                    <a:pt x="104" y="24"/>
                    <a:pt x="10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104" y="8"/>
                  </a:lnTo>
                  <a:close/>
                  <a:moveTo>
                    <a:pt x="41" y="60"/>
                  </a:moveTo>
                  <a:cubicBezTo>
                    <a:pt x="24" y="60"/>
                    <a:pt x="24" y="60"/>
                    <a:pt x="24" y="60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9" y="32"/>
                    <a:pt x="49" y="32"/>
                    <a:pt x="49" y="32"/>
                  </a:cubicBezTo>
                  <a:lnTo>
                    <a:pt x="41" y="60"/>
                  </a:lnTo>
                  <a:close/>
                  <a:moveTo>
                    <a:pt x="53" y="32"/>
                  </a:moveTo>
                  <a:cubicBezTo>
                    <a:pt x="62" y="32"/>
                    <a:pt x="62" y="32"/>
                    <a:pt x="62" y="32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45" y="60"/>
                    <a:pt x="45" y="60"/>
                    <a:pt x="45" y="60"/>
                  </a:cubicBezTo>
                  <a:lnTo>
                    <a:pt x="53" y="32"/>
                  </a:lnTo>
                  <a:close/>
                  <a:moveTo>
                    <a:pt x="66" y="32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66" y="60"/>
                    <a:pt x="66" y="60"/>
                    <a:pt x="66" y="60"/>
                  </a:cubicBezTo>
                  <a:lnTo>
                    <a:pt x="66" y="32"/>
                  </a:lnTo>
                  <a:close/>
                  <a:moveTo>
                    <a:pt x="79" y="32"/>
                  </a:moveTo>
                  <a:cubicBezTo>
                    <a:pt x="88" y="32"/>
                    <a:pt x="88" y="32"/>
                    <a:pt x="88" y="3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87" y="60"/>
                    <a:pt x="87" y="60"/>
                    <a:pt x="87" y="60"/>
                  </a:cubicBezTo>
                  <a:lnTo>
                    <a:pt x="79" y="32"/>
                  </a:lnTo>
                  <a:close/>
                  <a:moveTo>
                    <a:pt x="8" y="56"/>
                  </a:move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8" y="50"/>
                    <a:pt x="9" y="5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2" y="33"/>
                    <a:pt x="23" y="32"/>
                    <a:pt x="2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0" y="60"/>
                    <a:pt x="8" y="58"/>
                    <a:pt x="8" y="56"/>
                  </a:cubicBezTo>
                  <a:close/>
                  <a:moveTo>
                    <a:pt x="80" y="120"/>
                  </a:moveTo>
                  <a:cubicBezTo>
                    <a:pt x="50" y="120"/>
                    <a:pt x="50" y="120"/>
                    <a:pt x="50" y="12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80" y="80"/>
                    <a:pt x="80" y="80"/>
                    <a:pt x="80" y="80"/>
                  </a:cubicBezTo>
                  <a:lnTo>
                    <a:pt x="80" y="120"/>
                  </a:lnTo>
                  <a:close/>
                  <a:moveTo>
                    <a:pt x="108" y="120"/>
                  </a:moveTo>
                  <a:cubicBezTo>
                    <a:pt x="84" y="120"/>
                    <a:pt x="84" y="120"/>
                    <a:pt x="84" y="12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78"/>
                    <a:pt x="82" y="76"/>
                    <a:pt x="8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48" y="76"/>
                    <a:pt x="46" y="78"/>
                    <a:pt x="46" y="8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08" y="68"/>
                    <a:pt x="108" y="68"/>
                    <a:pt x="108" y="68"/>
                  </a:cubicBezTo>
                  <a:lnTo>
                    <a:pt x="108" y="120"/>
                  </a:lnTo>
                  <a:close/>
                  <a:moveTo>
                    <a:pt x="120" y="56"/>
                  </a:moveTo>
                  <a:cubicBezTo>
                    <a:pt x="120" y="58"/>
                    <a:pt x="118" y="60"/>
                    <a:pt x="116" y="60"/>
                  </a:cubicBezTo>
                  <a:cubicBezTo>
                    <a:pt x="109" y="60"/>
                    <a:pt x="109" y="60"/>
                    <a:pt x="109" y="60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2"/>
                    <a:pt x="106" y="33"/>
                    <a:pt x="107" y="34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0"/>
                    <a:pt x="120" y="51"/>
                    <a:pt x="120" y="52"/>
                  </a:cubicBezTo>
                  <a:lnTo>
                    <a:pt x="120" y="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67" name="Freeform 29"/>
          <p:cNvSpPr>
            <a:spLocks noEditPoints="1"/>
          </p:cNvSpPr>
          <p:nvPr/>
        </p:nvSpPr>
        <p:spPr bwMode="auto">
          <a:xfrm>
            <a:off x="3771378" y="2097931"/>
            <a:ext cx="481012" cy="481013"/>
          </a:xfrm>
          <a:custGeom>
            <a:avLst/>
            <a:gdLst>
              <a:gd name="T0" fmla="*/ 114 w 128"/>
              <a:gd name="T1" fmla="*/ 29 h 128"/>
              <a:gd name="T2" fmla="*/ 112 w 128"/>
              <a:gd name="T3" fmla="*/ 8 h 128"/>
              <a:gd name="T4" fmla="*/ 24 w 128"/>
              <a:gd name="T5" fmla="*/ 0 h 128"/>
              <a:gd name="T6" fmla="*/ 16 w 128"/>
              <a:gd name="T7" fmla="*/ 27 h 128"/>
              <a:gd name="T8" fmla="*/ 2 w 128"/>
              <a:gd name="T9" fmla="*/ 45 h 128"/>
              <a:gd name="T10" fmla="*/ 0 w 128"/>
              <a:gd name="T11" fmla="*/ 56 h 128"/>
              <a:gd name="T12" fmla="*/ 12 w 128"/>
              <a:gd name="T13" fmla="*/ 68 h 128"/>
              <a:gd name="T14" fmla="*/ 20 w 128"/>
              <a:gd name="T15" fmla="*/ 128 h 128"/>
              <a:gd name="T16" fmla="*/ 116 w 128"/>
              <a:gd name="T17" fmla="*/ 120 h 128"/>
              <a:gd name="T18" fmla="*/ 116 w 128"/>
              <a:gd name="T19" fmla="*/ 68 h 128"/>
              <a:gd name="T20" fmla="*/ 128 w 128"/>
              <a:gd name="T21" fmla="*/ 52 h 128"/>
              <a:gd name="T22" fmla="*/ 104 w 128"/>
              <a:gd name="T23" fmla="*/ 8 h 128"/>
              <a:gd name="T24" fmla="*/ 24 w 128"/>
              <a:gd name="T25" fmla="*/ 24 h 128"/>
              <a:gd name="T26" fmla="*/ 24 w 128"/>
              <a:gd name="T27" fmla="*/ 8 h 128"/>
              <a:gd name="T28" fmla="*/ 41 w 128"/>
              <a:gd name="T29" fmla="*/ 60 h 128"/>
              <a:gd name="T30" fmla="*/ 40 w 128"/>
              <a:gd name="T31" fmla="*/ 32 h 128"/>
              <a:gd name="T32" fmla="*/ 41 w 128"/>
              <a:gd name="T33" fmla="*/ 60 h 128"/>
              <a:gd name="T34" fmla="*/ 62 w 128"/>
              <a:gd name="T35" fmla="*/ 32 h 128"/>
              <a:gd name="T36" fmla="*/ 45 w 128"/>
              <a:gd name="T37" fmla="*/ 60 h 128"/>
              <a:gd name="T38" fmla="*/ 66 w 128"/>
              <a:gd name="T39" fmla="*/ 32 h 128"/>
              <a:gd name="T40" fmla="*/ 83 w 128"/>
              <a:gd name="T41" fmla="*/ 60 h 128"/>
              <a:gd name="T42" fmla="*/ 66 w 128"/>
              <a:gd name="T43" fmla="*/ 32 h 128"/>
              <a:gd name="T44" fmla="*/ 88 w 128"/>
              <a:gd name="T45" fmla="*/ 32 h 128"/>
              <a:gd name="T46" fmla="*/ 87 w 128"/>
              <a:gd name="T47" fmla="*/ 60 h 128"/>
              <a:gd name="T48" fmla="*/ 8 w 128"/>
              <a:gd name="T49" fmla="*/ 56 h 128"/>
              <a:gd name="T50" fmla="*/ 9 w 128"/>
              <a:gd name="T51" fmla="*/ 50 h 128"/>
              <a:gd name="T52" fmla="*/ 24 w 128"/>
              <a:gd name="T53" fmla="*/ 32 h 128"/>
              <a:gd name="T54" fmla="*/ 19 w 128"/>
              <a:gd name="T55" fmla="*/ 60 h 128"/>
              <a:gd name="T56" fmla="*/ 8 w 128"/>
              <a:gd name="T57" fmla="*/ 56 h 128"/>
              <a:gd name="T58" fmla="*/ 50 w 128"/>
              <a:gd name="T59" fmla="*/ 120 h 128"/>
              <a:gd name="T60" fmla="*/ 80 w 128"/>
              <a:gd name="T61" fmla="*/ 80 h 128"/>
              <a:gd name="T62" fmla="*/ 108 w 128"/>
              <a:gd name="T63" fmla="*/ 120 h 128"/>
              <a:gd name="T64" fmla="*/ 84 w 128"/>
              <a:gd name="T65" fmla="*/ 80 h 128"/>
              <a:gd name="T66" fmla="*/ 50 w 128"/>
              <a:gd name="T67" fmla="*/ 76 h 128"/>
              <a:gd name="T68" fmla="*/ 46 w 128"/>
              <a:gd name="T69" fmla="*/ 120 h 128"/>
              <a:gd name="T70" fmla="*/ 20 w 128"/>
              <a:gd name="T71" fmla="*/ 68 h 128"/>
              <a:gd name="T72" fmla="*/ 108 w 128"/>
              <a:gd name="T73" fmla="*/ 120 h 128"/>
              <a:gd name="T74" fmla="*/ 116 w 128"/>
              <a:gd name="T75" fmla="*/ 60 h 128"/>
              <a:gd name="T76" fmla="*/ 93 w 128"/>
              <a:gd name="T77" fmla="*/ 32 h 128"/>
              <a:gd name="T78" fmla="*/ 104 w 128"/>
              <a:gd name="T79" fmla="*/ 32 h 128"/>
              <a:gd name="T80" fmla="*/ 119 w 128"/>
              <a:gd name="T81" fmla="*/ 50 h 128"/>
              <a:gd name="T82" fmla="*/ 120 w 128"/>
              <a:gd name="T83" fmla="*/ 56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3342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7230" y="1986993"/>
            <a:ext cx="4063549" cy="1657383"/>
          </a:xfrm>
        </p:spPr>
        <p:txBody>
          <a:bodyPr/>
          <a:lstStyle/>
          <a:p>
            <a:r>
              <a:rPr lang="en-US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PRODI</a:t>
            </a:r>
            <a:br>
              <a:rPr lang="en-US" sz="2400" b="1" dirty="0">
                <a:solidFill>
                  <a:srgbClr val="002060"/>
                </a:solidFill>
                <a:latin typeface="Bahnschrift" panose="020B0502040204020203" pitchFamily="34" charset="0"/>
              </a:rPr>
            </a:br>
            <a:r>
              <a:rPr lang="en-US" sz="2400" b="1" dirty="0">
                <a:solidFill>
                  <a:srgbClr val="002060"/>
                </a:solidFill>
                <a:latin typeface="Bahnschrift" panose="020B0502040204020203" pitchFamily="34" charset="0"/>
              </a:rPr>
              <a:t>SM </a:t>
            </a:r>
            <a:r>
              <a:rPr lang="en-US" sz="2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D-IV </a:t>
            </a:r>
            <a:br>
              <a:rPr lang="en-US" sz="2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(</a:t>
            </a:r>
            <a:r>
              <a:rPr lang="en-US" sz="2400" b="1" dirty="0" err="1" smtClean="0">
                <a:solidFill>
                  <a:srgbClr val="002060"/>
                </a:solidFill>
                <a:latin typeface="Bahnschrift" panose="020B0502040204020203" pitchFamily="34" charset="0"/>
              </a:rPr>
              <a:t>Sarjana</a:t>
            </a:r>
            <a:r>
              <a:rPr lang="en-US" sz="2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/>
            </a:r>
            <a:br>
              <a:rPr lang="en-US" sz="2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</a:br>
            <a:r>
              <a:rPr lang="en-US" sz="2400" b="1" dirty="0" err="1" smtClean="0">
                <a:solidFill>
                  <a:srgbClr val="002060"/>
                </a:solidFill>
                <a:latin typeface="Bahnschrift" panose="020B0502040204020203" pitchFamily="34" charset="0"/>
              </a:rPr>
              <a:t>Terapan</a:t>
            </a:r>
            <a:r>
              <a:rPr lang="en-US" sz="2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)</a:t>
            </a:r>
            <a:endParaRPr lang="id-ID" sz="24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75" y="255417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575139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67468" y="1383246"/>
            <a:ext cx="3328189" cy="3349257"/>
            <a:chOff x="3578894" y="1188309"/>
            <a:chExt cx="2357065" cy="2407330"/>
          </a:xfrm>
        </p:grpSpPr>
        <p:sp>
          <p:nvSpPr>
            <p:cNvPr id="33" name="Arc 32"/>
            <p:cNvSpPr/>
            <p:nvPr/>
          </p:nvSpPr>
          <p:spPr>
            <a:xfrm rot="7200000">
              <a:off x="3578894" y="1251915"/>
              <a:ext cx="2041163" cy="2041163"/>
            </a:xfrm>
            <a:prstGeom prst="arc">
              <a:avLst>
                <a:gd name="adj1" fmla="val 13037108"/>
                <a:gd name="adj2" fmla="val 20341672"/>
              </a:avLst>
            </a:prstGeom>
            <a:ln w="307975">
              <a:gradFill flip="none" rotWithShape="1">
                <a:gsLst>
                  <a:gs pos="58000">
                    <a:schemeClr val="accent4"/>
                  </a:gs>
                  <a:gs pos="93000">
                    <a:schemeClr val="accent4">
                      <a:lumMod val="50000"/>
                    </a:schemeClr>
                  </a:gs>
                </a:gsLst>
                <a:lin ang="9000000" scaled="0"/>
                <a:tileRect/>
              </a:gradFill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34" name="Arc 33"/>
            <p:cNvSpPr/>
            <p:nvPr/>
          </p:nvSpPr>
          <p:spPr>
            <a:xfrm>
              <a:off x="3578894" y="1251915"/>
              <a:ext cx="2041163" cy="2041163"/>
            </a:xfrm>
            <a:prstGeom prst="arc">
              <a:avLst>
                <a:gd name="adj1" fmla="val 13124794"/>
                <a:gd name="adj2" fmla="val 20319424"/>
              </a:avLst>
            </a:prstGeom>
            <a:ln w="307975">
              <a:solidFill>
                <a:schemeClr val="accent2"/>
              </a:solidFill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35" name="Arc 34"/>
            <p:cNvSpPr/>
            <p:nvPr/>
          </p:nvSpPr>
          <p:spPr>
            <a:xfrm rot="14400000">
              <a:off x="3578894" y="1251915"/>
              <a:ext cx="2041163" cy="2041163"/>
            </a:xfrm>
            <a:prstGeom prst="arc">
              <a:avLst>
                <a:gd name="adj1" fmla="val 13009644"/>
                <a:gd name="adj2" fmla="val 20438234"/>
              </a:avLst>
            </a:prstGeom>
            <a:ln w="307975">
              <a:solidFill>
                <a:schemeClr val="accent3"/>
              </a:solidFill>
              <a:tailEnd type="non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36" name="Isosceles Triangle 35"/>
            <p:cNvSpPr/>
            <p:nvPr/>
          </p:nvSpPr>
          <p:spPr>
            <a:xfrm rot="9936452">
              <a:off x="5181733" y="1772462"/>
              <a:ext cx="754226" cy="496035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37" name="Isosceles Triangle 36"/>
            <p:cNvSpPr/>
            <p:nvPr/>
          </p:nvSpPr>
          <p:spPr>
            <a:xfrm rot="2734381">
              <a:off x="3532432" y="1317404"/>
              <a:ext cx="754226" cy="496035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  <p:sp>
          <p:nvSpPr>
            <p:cNvPr id="38" name="Isosceles Triangle 37"/>
            <p:cNvSpPr/>
            <p:nvPr/>
          </p:nvSpPr>
          <p:spPr>
            <a:xfrm rot="17179612">
              <a:off x="3959244" y="2970508"/>
              <a:ext cx="754226" cy="496035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229508" y="1585709"/>
            <a:ext cx="3766092" cy="27515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571500" indent="-571500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sz="4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F. EKONOMI</a:t>
            </a:r>
            <a:endParaRPr lang="en-US" sz="4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5000"/>
              </a:lnSpc>
            </a:pPr>
            <a:endParaRPr lang="en-US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5000"/>
              </a:lnSpc>
            </a:pP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4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soshum</a:t>
            </a: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en-US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Administrasi</a:t>
            </a:r>
            <a:r>
              <a:rPr lang="en-US" sz="2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Perkantoran</a:t>
            </a:r>
            <a:endParaRPr lang="en-US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Akuntansi</a:t>
            </a:r>
            <a:endParaRPr lang="en-US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Pemasaran</a:t>
            </a:r>
            <a:endParaRPr lang="en-US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lvl="0" algn="just"/>
            <a:endParaRPr lang="en-US" sz="1600" dirty="0"/>
          </a:p>
          <a:p>
            <a:pPr lvl="0" algn="just"/>
            <a:endParaRPr lang="en-US" sz="1600" dirty="0"/>
          </a:p>
        </p:txBody>
      </p:sp>
      <p:sp>
        <p:nvSpPr>
          <p:cNvPr id="40" name="Rectangle 39"/>
          <p:cNvSpPr/>
          <p:nvPr/>
        </p:nvSpPr>
        <p:spPr>
          <a:xfrm>
            <a:off x="7234343" y="681182"/>
            <a:ext cx="4110946" cy="484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571500" indent="-571500">
              <a:lnSpc>
                <a:spcPct val="85000"/>
              </a:lnSpc>
              <a:buFont typeface="Wingdings" panose="05000000000000000000" pitchFamily="2" charset="2"/>
              <a:buChar char="Ø"/>
            </a:pPr>
            <a:r>
              <a:rPr lang="en-US" sz="4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F. TEKNIK</a:t>
            </a:r>
          </a:p>
          <a:p>
            <a:pPr>
              <a:lnSpc>
                <a:spcPct val="85000"/>
              </a:lnSpc>
            </a:pPr>
            <a:endParaRPr lang="en-US" sz="24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5000"/>
              </a:lnSpc>
            </a:pPr>
            <a:r>
              <a:rPr lang="en-US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4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soshum</a:t>
            </a:r>
            <a:r>
              <a:rPr lang="en-US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571500" lvl="0" indent="-28575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Tata Rias &amp; </a:t>
            </a:r>
            <a:r>
              <a:rPr lang="en-US" sz="240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Kecantikan</a:t>
            </a:r>
            <a:endParaRPr lang="en-US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lvl="0" indent="-285750" algn="just">
              <a:buFont typeface="Arial" pitchFamily="34" charset="0"/>
              <a:buChar char="•"/>
            </a:pPr>
            <a:r>
              <a:rPr lang="en-US" sz="24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 Boga</a:t>
            </a:r>
          </a:p>
          <a:p>
            <a:pPr marL="571500" lvl="0" indent="-285750" algn="just">
              <a:buFont typeface="Arial" pitchFamily="34" charset="0"/>
              <a:buChar char="•"/>
            </a:pPr>
            <a:r>
              <a:rPr lang="en-US" sz="240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</a:t>
            </a:r>
            <a:r>
              <a:rPr lang="en-US" sz="2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Busana</a:t>
            </a:r>
            <a:endParaRPr lang="en-US" sz="2400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lvl="0" algn="just"/>
            <a:endParaRPr lang="en-US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lnSpc>
                <a:spcPct val="85000"/>
              </a:lnSpc>
            </a:pPr>
            <a:r>
              <a:rPr lang="en-US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US" sz="24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saintek</a:t>
            </a:r>
            <a:r>
              <a:rPr lang="en-US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571500" lvl="0" indent="-285750" algn="just">
              <a:buFont typeface="Arial" pitchFamily="34" charset="0"/>
              <a:buChar char="•"/>
            </a:pPr>
            <a:r>
              <a:rPr lang="en-US" sz="24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 </a:t>
            </a:r>
            <a:r>
              <a:rPr lang="en-US" sz="2400" b="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Elektronika</a:t>
            </a:r>
            <a:endParaRPr lang="en-US" sz="2400" b="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lvl="0" indent="-28575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 </a:t>
            </a:r>
            <a:r>
              <a:rPr lang="en-US" sz="240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Elektro</a:t>
            </a:r>
            <a:endParaRPr lang="en-US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lvl="0" indent="-285750" algn="just">
              <a:buFont typeface="Arial" pitchFamily="34" charset="0"/>
              <a:buChar char="•"/>
            </a:pPr>
            <a:r>
              <a:rPr lang="en-US" sz="24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 </a:t>
            </a:r>
            <a:r>
              <a:rPr lang="en-US" sz="2400" b="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Mesin</a:t>
            </a:r>
            <a:endParaRPr lang="en-US" sz="2400" b="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lvl="0" indent="-285750" algn="just"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 </a:t>
            </a:r>
            <a:r>
              <a:rPr lang="en-US" sz="240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Otomotif</a:t>
            </a:r>
            <a:endParaRPr lang="en-US" sz="240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71500" lvl="0" indent="-285750" algn="just">
              <a:buFont typeface="Arial" pitchFamily="34" charset="0"/>
              <a:buChar char="•"/>
            </a:pPr>
            <a:r>
              <a:rPr lang="en-US" sz="2400" b="0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 </a:t>
            </a:r>
            <a:r>
              <a:rPr lang="en-US" sz="2400" b="0" dirty="0" err="1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Sipil</a:t>
            </a:r>
            <a:endParaRPr lang="en-US" sz="2400" b="0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397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41" y="938368"/>
            <a:ext cx="11357112" cy="562527"/>
          </a:xfrm>
        </p:spPr>
        <p:txBody>
          <a:bodyPr/>
          <a:lstStyle/>
          <a:p>
            <a:r>
              <a:rPr lang="en-US" sz="4400" b="1" dirty="0">
                <a:solidFill>
                  <a:srgbClr val="002060"/>
                </a:solidFill>
                <a:latin typeface="Bahnschrift" panose="020B0502040204020203" pitchFamily="34" charset="0"/>
              </a:rPr>
              <a:t>SELEKSI &amp; </a:t>
            </a:r>
            <a:r>
              <a:rPr lang="en-US" sz="4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KEKETATAN SM D-IV</a:t>
            </a:r>
            <a:endParaRPr lang="id-ID" sz="44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948466"/>
            <a:ext cx="12364169" cy="929746"/>
            <a:chOff x="0" y="5918970"/>
            <a:chExt cx="12364169" cy="929746"/>
          </a:xfrm>
          <a:solidFill>
            <a:schemeClr val="bg1">
              <a:lumMod val="65000"/>
            </a:schemeClr>
          </a:solidFill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chemeClr val="bg1">
              <a:lumMod val="65000"/>
            </a:schemeClr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AutoShape 141" descr="g1"/>
          <p:cNvSpPr>
            <a:spLocks noChangeArrowheads="1"/>
          </p:cNvSpPr>
          <p:nvPr/>
        </p:nvSpPr>
        <p:spPr bwMode="gray">
          <a:xfrm>
            <a:off x="2466467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40" descr="g2"/>
          <p:cNvSpPr>
            <a:spLocks noChangeArrowheads="1"/>
          </p:cNvSpPr>
          <p:nvPr/>
        </p:nvSpPr>
        <p:spPr bwMode="gray">
          <a:xfrm>
            <a:off x="1313858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39" descr="g3"/>
          <p:cNvSpPr>
            <a:spLocks noChangeArrowheads="1"/>
          </p:cNvSpPr>
          <p:nvPr/>
        </p:nvSpPr>
        <p:spPr bwMode="gray">
          <a:xfrm>
            <a:off x="161249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998E69C9-0A0C-454F-93A9-5F2E991E3C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931071"/>
              </p:ext>
            </p:extLst>
          </p:nvPr>
        </p:nvGraphicFramePr>
        <p:xfrm>
          <a:off x="1610138" y="2113781"/>
          <a:ext cx="8971724" cy="2734880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692671">
                  <a:extLst>
                    <a:ext uri="{9D8B030D-6E8A-4147-A177-3AD203B41FA5}">
                      <a16:colId xmlns="" xmlns:a16="http://schemas.microsoft.com/office/drawing/2014/main" val="298586955"/>
                    </a:ext>
                  </a:extLst>
                </a:gridCol>
                <a:gridCol w="2692524">
                  <a:extLst>
                    <a:ext uri="{9D8B030D-6E8A-4147-A177-3AD203B41FA5}">
                      <a16:colId xmlns="" xmlns:a16="http://schemas.microsoft.com/office/drawing/2014/main" val="2220696917"/>
                    </a:ext>
                  </a:extLst>
                </a:gridCol>
                <a:gridCol w="1540934">
                  <a:extLst>
                    <a:ext uri="{9D8B030D-6E8A-4147-A177-3AD203B41FA5}">
                      <a16:colId xmlns="" xmlns:a16="http://schemas.microsoft.com/office/drawing/2014/main" val="207967153"/>
                    </a:ext>
                  </a:extLst>
                </a:gridCol>
                <a:gridCol w="1591733">
                  <a:extLst>
                    <a:ext uri="{9D8B030D-6E8A-4147-A177-3AD203B41FA5}">
                      <a16:colId xmlns="" xmlns:a16="http://schemas.microsoft.com/office/drawing/2014/main" val="2718963045"/>
                    </a:ext>
                  </a:extLst>
                </a:gridCol>
                <a:gridCol w="1330935">
                  <a:extLst>
                    <a:ext uri="{9D8B030D-6E8A-4147-A177-3AD203B41FA5}">
                      <a16:colId xmlns="" xmlns:a16="http://schemas.microsoft.com/office/drawing/2014/main" val="965738453"/>
                    </a:ext>
                  </a:extLst>
                </a:gridCol>
                <a:gridCol w="1122927">
                  <a:extLst>
                    <a:ext uri="{9D8B030D-6E8A-4147-A177-3AD203B41FA5}">
                      <a16:colId xmlns="" xmlns:a16="http://schemas.microsoft.com/office/drawing/2014/main" val="2676979512"/>
                    </a:ext>
                  </a:extLst>
                </a:gridCol>
              </a:tblGrid>
              <a:tr h="683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NO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effectLst/>
                        </a:rPr>
                        <a:t>GROUP JALUR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 smtClean="0">
                          <a:effectLst/>
                        </a:rPr>
                        <a:t>ANIMO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 smtClean="0">
                          <a:effectLst/>
                        </a:rPr>
                        <a:t>DITERIMA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 smtClean="0">
                          <a:effectLst/>
                        </a:rPr>
                        <a:t>REGISTR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effectLst/>
                        </a:rPr>
                        <a:t>RATIO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32928565"/>
                  </a:ext>
                </a:extLst>
              </a:tr>
              <a:tr h="683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1.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SM </a:t>
                      </a:r>
                      <a:r>
                        <a:rPr lang="en-ID" sz="2400" u="none" strike="noStrike" dirty="0" smtClean="0">
                          <a:effectLst/>
                        </a:rPr>
                        <a:t>D-IV SKOR </a:t>
                      </a:r>
                      <a:r>
                        <a:rPr lang="en-ID" sz="2400" u="none" strike="noStrike" dirty="0">
                          <a:effectLst/>
                        </a:rPr>
                        <a:t>UTBK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6.009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85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55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71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43156570"/>
                  </a:ext>
                </a:extLst>
              </a:tr>
              <a:tr h="683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2.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 smtClean="0">
                          <a:effectLst/>
                        </a:rPr>
                        <a:t>SM D</a:t>
                      </a:r>
                      <a:r>
                        <a:rPr lang="en-ID" sz="2400" u="none" strike="noStrike" dirty="0">
                          <a:effectLst/>
                        </a:rPr>
                        <a:t>-IV CBT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4.744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715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630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7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64175306"/>
                  </a:ext>
                </a:extLst>
              </a:tr>
              <a:tr h="6837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 smtClean="0">
                          <a:effectLst/>
                        </a:rPr>
                        <a:t>3.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SM </a:t>
                      </a:r>
                      <a:r>
                        <a:rPr lang="en-ID" sz="2400" u="none" strike="noStrike" dirty="0" smtClean="0">
                          <a:effectLst/>
                        </a:rPr>
                        <a:t>D-IV PRESTASI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368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77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60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32850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2544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41" y="785971"/>
            <a:ext cx="11357112" cy="562527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KETETATAN PRODI D</a:t>
            </a:r>
            <a:r>
              <a:rPr lang="en-US" sz="36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-</a:t>
            </a:r>
            <a:r>
              <a:rPr lang="en-US" sz="36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IV</a:t>
            </a:r>
            <a:endParaRPr lang="id-ID" sz="36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948466"/>
            <a:ext cx="12364169" cy="929746"/>
            <a:chOff x="0" y="5918970"/>
            <a:chExt cx="12364169" cy="929746"/>
          </a:xfrm>
          <a:solidFill>
            <a:schemeClr val="bg1">
              <a:lumMod val="65000"/>
            </a:schemeClr>
          </a:solidFill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chemeClr val="bg1">
              <a:lumMod val="65000"/>
            </a:schemeClr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AutoShape 141" descr="g1"/>
          <p:cNvSpPr>
            <a:spLocks noChangeArrowheads="1"/>
          </p:cNvSpPr>
          <p:nvPr/>
        </p:nvSpPr>
        <p:spPr bwMode="gray">
          <a:xfrm>
            <a:off x="2466467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40" descr="g2"/>
          <p:cNvSpPr>
            <a:spLocks noChangeArrowheads="1"/>
          </p:cNvSpPr>
          <p:nvPr/>
        </p:nvSpPr>
        <p:spPr bwMode="gray">
          <a:xfrm>
            <a:off x="1313858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39" descr="g3"/>
          <p:cNvSpPr>
            <a:spLocks noChangeArrowheads="1"/>
          </p:cNvSpPr>
          <p:nvPr/>
        </p:nvSpPr>
        <p:spPr bwMode="gray">
          <a:xfrm>
            <a:off x="161249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7DFF856-E026-4BDB-9B28-C520D8E676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948011"/>
              </p:ext>
            </p:extLst>
          </p:nvPr>
        </p:nvGraphicFramePr>
        <p:xfrm>
          <a:off x="1430432" y="1655456"/>
          <a:ext cx="9229329" cy="4665345"/>
        </p:xfrm>
        <a:graphic>
          <a:graphicData uri="http://schemas.openxmlformats.org/drawingml/2006/table">
            <a:tbl>
              <a:tblPr>
                <a:tableStyleId>{74C1A8A3-306A-4EB7-A6B1-4F7E0EB9C5D6}</a:tableStyleId>
              </a:tblPr>
              <a:tblGrid>
                <a:gridCol w="966424">
                  <a:extLst>
                    <a:ext uri="{9D8B030D-6E8A-4147-A177-3AD203B41FA5}">
                      <a16:colId xmlns="" xmlns:a16="http://schemas.microsoft.com/office/drawing/2014/main" val="2717551413"/>
                    </a:ext>
                  </a:extLst>
                </a:gridCol>
                <a:gridCol w="3445144">
                  <a:extLst>
                    <a:ext uri="{9D8B030D-6E8A-4147-A177-3AD203B41FA5}">
                      <a16:colId xmlns="" xmlns:a16="http://schemas.microsoft.com/office/drawing/2014/main" val="3901005663"/>
                    </a:ext>
                  </a:extLst>
                </a:gridCol>
                <a:gridCol w="1744133">
                  <a:extLst>
                    <a:ext uri="{9D8B030D-6E8A-4147-A177-3AD203B41FA5}">
                      <a16:colId xmlns="" xmlns:a16="http://schemas.microsoft.com/office/drawing/2014/main" val="2183108511"/>
                    </a:ext>
                  </a:extLst>
                </a:gridCol>
                <a:gridCol w="1761067">
                  <a:extLst>
                    <a:ext uri="{9D8B030D-6E8A-4147-A177-3AD203B41FA5}">
                      <a16:colId xmlns="" xmlns:a16="http://schemas.microsoft.com/office/drawing/2014/main" val="575812338"/>
                    </a:ext>
                  </a:extLst>
                </a:gridCol>
                <a:gridCol w="1312561">
                  <a:extLst>
                    <a:ext uri="{9D8B030D-6E8A-4147-A177-3AD203B41FA5}">
                      <a16:colId xmlns="" xmlns:a16="http://schemas.microsoft.com/office/drawing/2014/main" val="113842729"/>
                    </a:ext>
                  </a:extLst>
                </a:gridCol>
              </a:tblGrid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NO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effectLst/>
                        </a:rPr>
                        <a:t>PRODI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effectLst/>
                        </a:rPr>
                        <a:t>ANIMO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effectLst/>
                        </a:rPr>
                        <a:t>DITERIMA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effectLst/>
                        </a:rPr>
                        <a:t>RATIO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5083570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Administrasi Perkantoran 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2.118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112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19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37403254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>
                          <a:effectLst/>
                        </a:rPr>
                        <a:t>Akuntansi 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1.274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116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11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47298919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4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>
                          <a:effectLst/>
                        </a:rPr>
                        <a:t>Pemasaran 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1.437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131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11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02262497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>
                          <a:effectLst/>
                        </a:rPr>
                        <a:t>Teknik Boga 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792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86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10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54241841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6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>
                          <a:effectLst/>
                        </a:rPr>
                        <a:t>Tata Rias dan Kecantikan 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693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92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53709829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7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Teknik </a:t>
                      </a:r>
                      <a:r>
                        <a:rPr lang="en-ID" sz="2400" u="none" strike="noStrike" dirty="0" err="1">
                          <a:effectLst/>
                        </a:rPr>
                        <a:t>Busana</a:t>
                      </a:r>
                      <a:r>
                        <a:rPr lang="en-ID" sz="2400" u="none" strike="noStrike" dirty="0">
                          <a:effectLst/>
                        </a:rPr>
                        <a:t> 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504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51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10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83206934"/>
                  </a:ext>
                </a:extLst>
              </a:tr>
              <a:tr h="98797">
                <a:tc>
                  <a:txBody>
                    <a:bodyPr/>
                    <a:lstStyle/>
                    <a:p>
                      <a:pPr algn="ctr" fontAlgn="b"/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D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Teknik </a:t>
                      </a:r>
                      <a:r>
                        <a:rPr lang="en-ID" sz="2400" u="none" strike="noStrike" dirty="0" err="1">
                          <a:effectLst/>
                        </a:rPr>
                        <a:t>Sipil</a:t>
                      </a:r>
                      <a:r>
                        <a:rPr lang="en-ID" sz="2400" u="none" strike="noStrike" dirty="0">
                          <a:effectLst/>
                        </a:rPr>
                        <a:t> 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1.334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98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14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817601264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>
                          <a:effectLst/>
                        </a:rPr>
                        <a:t>Teknik Elektro 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951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65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15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83188719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10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>
                          <a:effectLst/>
                        </a:rPr>
                        <a:t>Teknik Mesin 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899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101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26653912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>
                          <a:effectLst/>
                        </a:rPr>
                        <a:t>Teknik Elektronika 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738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72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11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7132991"/>
                  </a:ext>
                </a:extLst>
              </a:tr>
              <a:tr h="3396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12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Teknik </a:t>
                      </a:r>
                      <a:r>
                        <a:rPr lang="en-ID" sz="2400" u="none" strike="noStrike" dirty="0" err="1">
                          <a:effectLst/>
                        </a:rPr>
                        <a:t>Otomotif</a:t>
                      </a:r>
                      <a:r>
                        <a:rPr lang="en-ID" sz="2400" u="none" strike="noStrike" dirty="0">
                          <a:effectLst/>
                        </a:rPr>
                        <a:t> 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533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>
                          <a:effectLst/>
                        </a:rPr>
                        <a:t>55</a:t>
                      </a:r>
                      <a:endParaRPr lang="en-ID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 : 10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26344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781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5" y="412208"/>
            <a:ext cx="1389072" cy="1419219"/>
          </a:xfrm>
          <a:prstGeom prst="rect">
            <a:avLst/>
          </a:prstGeom>
        </p:spPr>
      </p:pic>
      <p:sp>
        <p:nvSpPr>
          <p:cNvPr id="1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694267" y="2150532"/>
            <a:ext cx="10854266" cy="172466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SELEKSI MANDIRI</a:t>
            </a:r>
            <a: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4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 PASCA </a:t>
            </a:r>
            <a:r>
              <a:rPr lang="en-US" sz="48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SARJANA</a:t>
            </a:r>
            <a:endParaRPr lang="en-US" sz="2400" b="1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5545643"/>
            <a:ext cx="12364169" cy="1303073"/>
            <a:chOff x="0" y="5545643"/>
            <a:chExt cx="12364169" cy="1303073"/>
          </a:xfrm>
        </p:grpSpPr>
        <p:sp>
          <p:nvSpPr>
            <p:cNvPr id="15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0"/>
            <a:ext cx="12202159" cy="720000"/>
            <a:chOff x="0" y="0"/>
            <a:chExt cx="12202159" cy="720000"/>
          </a:xfrm>
          <a:solidFill>
            <a:srgbClr val="7030A0"/>
          </a:solidFill>
        </p:grpSpPr>
        <p:sp>
          <p:nvSpPr>
            <p:cNvPr id="14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12" descr="artplus_nature_naturalcity47_1024x68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350"/>
            <a:ext cx="4191000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910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33" y="693443"/>
            <a:ext cx="11357112" cy="56252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JALUR SM PPs (S2 &amp; S3)</a:t>
            </a:r>
            <a:endParaRPr lang="id-ID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023121" y="1418858"/>
            <a:ext cx="20439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>
            <a:spLocks/>
          </p:cNvSpPr>
          <p:nvPr/>
        </p:nvSpPr>
        <p:spPr bwMode="auto">
          <a:xfrm>
            <a:off x="2117606" y="4471179"/>
            <a:ext cx="1689338" cy="432523"/>
          </a:xfrm>
          <a:custGeom>
            <a:avLst/>
            <a:gdLst>
              <a:gd name="T0" fmla="*/ 1285 w 1285"/>
              <a:gd name="T1" fmla="*/ 329 h 329"/>
              <a:gd name="T2" fmla="*/ 0 w 1285"/>
              <a:gd name="T3" fmla="*/ 329 h 329"/>
              <a:gd name="T4" fmla="*/ 330 w 1285"/>
              <a:gd name="T5" fmla="*/ 0 h 329"/>
              <a:gd name="T6" fmla="*/ 1285 w 1285"/>
              <a:gd name="T7" fmla="*/ 0 h 329"/>
              <a:gd name="T8" fmla="*/ 1285 w 1285"/>
              <a:gd name="T9" fmla="*/ 329 h 3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85" h="329">
                <a:moveTo>
                  <a:pt x="1285" y="329"/>
                </a:moveTo>
                <a:lnTo>
                  <a:pt x="0" y="329"/>
                </a:lnTo>
                <a:lnTo>
                  <a:pt x="330" y="0"/>
                </a:lnTo>
                <a:lnTo>
                  <a:pt x="1285" y="0"/>
                </a:lnTo>
                <a:lnTo>
                  <a:pt x="1285" y="32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754357" y="4256889"/>
            <a:ext cx="468019" cy="855843"/>
          </a:xfrm>
          <a:custGeom>
            <a:avLst/>
            <a:gdLst>
              <a:gd name="T0" fmla="*/ 356 w 356"/>
              <a:gd name="T1" fmla="*/ 325 h 651"/>
              <a:gd name="T2" fmla="*/ 0 w 356"/>
              <a:gd name="T3" fmla="*/ 0 h 651"/>
              <a:gd name="T4" fmla="*/ 0 w 356"/>
              <a:gd name="T5" fmla="*/ 325 h 651"/>
              <a:gd name="T6" fmla="*/ 0 w 356"/>
              <a:gd name="T7" fmla="*/ 651 h 651"/>
              <a:gd name="T8" fmla="*/ 356 w 356"/>
              <a:gd name="T9" fmla="*/ 325 h 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6" h="651">
                <a:moveTo>
                  <a:pt x="356" y="325"/>
                </a:moveTo>
                <a:lnTo>
                  <a:pt x="0" y="0"/>
                </a:lnTo>
                <a:lnTo>
                  <a:pt x="0" y="325"/>
                </a:lnTo>
                <a:lnTo>
                  <a:pt x="0" y="651"/>
                </a:lnTo>
                <a:lnTo>
                  <a:pt x="356" y="32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3754357" y="4903702"/>
            <a:ext cx="0" cy="209031"/>
          </a:xfrm>
          <a:custGeom>
            <a:avLst/>
            <a:gdLst>
              <a:gd name="T0" fmla="*/ 0 h 159"/>
              <a:gd name="T1" fmla="*/ 159 h 159"/>
              <a:gd name="T2" fmla="*/ 0 h 15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9">
                <a:moveTo>
                  <a:pt x="0" y="0"/>
                </a:moveTo>
                <a:lnTo>
                  <a:pt x="0" y="159"/>
                </a:lnTo>
                <a:lnTo>
                  <a:pt x="0" y="0"/>
                </a:lnTo>
                <a:close/>
              </a:path>
            </a:pathLst>
          </a:custGeom>
          <a:solidFill>
            <a:srgbClr val="D0FF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3754357" y="4903702"/>
            <a:ext cx="0" cy="209031"/>
          </a:xfrm>
          <a:custGeom>
            <a:avLst/>
            <a:gdLst>
              <a:gd name="T0" fmla="*/ 0 h 159"/>
              <a:gd name="T1" fmla="*/ 159 h 159"/>
              <a:gd name="T2" fmla="*/ 0 h 159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159">
                <a:moveTo>
                  <a:pt x="0" y="0"/>
                </a:moveTo>
                <a:lnTo>
                  <a:pt x="0" y="15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60345" y="2764902"/>
            <a:ext cx="11031655" cy="3917340"/>
            <a:chOff x="1556246" y="3228825"/>
            <a:chExt cx="11031655" cy="3656069"/>
          </a:xfrm>
        </p:grpSpPr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556246" y="3437856"/>
              <a:ext cx="433838" cy="3447038"/>
            </a:xfrm>
            <a:custGeom>
              <a:avLst/>
              <a:gdLst>
                <a:gd name="T0" fmla="*/ 330 w 330"/>
                <a:gd name="T1" fmla="*/ 0 h 2622"/>
                <a:gd name="T2" fmla="*/ 330 w 330"/>
                <a:gd name="T3" fmla="*/ 2622 h 2622"/>
                <a:gd name="T4" fmla="*/ 0 w 330"/>
                <a:gd name="T5" fmla="*/ 2622 h 2622"/>
                <a:gd name="T6" fmla="*/ 0 w 330"/>
                <a:gd name="T7" fmla="*/ 329 h 2622"/>
                <a:gd name="T8" fmla="*/ 330 w 330"/>
                <a:gd name="T9" fmla="*/ 0 h 2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2622">
                  <a:moveTo>
                    <a:pt x="330" y="0"/>
                  </a:moveTo>
                  <a:lnTo>
                    <a:pt x="330" y="2622"/>
                  </a:lnTo>
                  <a:lnTo>
                    <a:pt x="0" y="2622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1556246" y="3437856"/>
              <a:ext cx="2250697" cy="432523"/>
            </a:xfrm>
            <a:custGeom>
              <a:avLst/>
              <a:gdLst>
                <a:gd name="T0" fmla="*/ 1712 w 1712"/>
                <a:gd name="T1" fmla="*/ 329 h 329"/>
                <a:gd name="T2" fmla="*/ 0 w 1712"/>
                <a:gd name="T3" fmla="*/ 329 h 329"/>
                <a:gd name="T4" fmla="*/ 330 w 1712"/>
                <a:gd name="T5" fmla="*/ 0 h 329"/>
                <a:gd name="T6" fmla="*/ 1712 w 1712"/>
                <a:gd name="T7" fmla="*/ 0 h 329"/>
                <a:gd name="T8" fmla="*/ 1712 w 1712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12" h="329">
                  <a:moveTo>
                    <a:pt x="1712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712" y="0"/>
                  </a:lnTo>
                  <a:lnTo>
                    <a:pt x="1712" y="32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754357" y="3228825"/>
              <a:ext cx="468019" cy="849270"/>
            </a:xfrm>
            <a:custGeom>
              <a:avLst/>
              <a:gdLst>
                <a:gd name="T0" fmla="*/ 356 w 356"/>
                <a:gd name="T1" fmla="*/ 321 h 646"/>
                <a:gd name="T2" fmla="*/ 0 w 356"/>
                <a:gd name="T3" fmla="*/ 0 h 646"/>
                <a:gd name="T4" fmla="*/ 0 w 356"/>
                <a:gd name="T5" fmla="*/ 321 h 646"/>
                <a:gd name="T6" fmla="*/ 0 w 356"/>
                <a:gd name="T7" fmla="*/ 646 h 646"/>
                <a:gd name="T8" fmla="*/ 356 w 356"/>
                <a:gd name="T9" fmla="*/ 321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46">
                  <a:moveTo>
                    <a:pt x="356" y="321"/>
                  </a:moveTo>
                  <a:lnTo>
                    <a:pt x="0" y="0"/>
                  </a:lnTo>
                  <a:lnTo>
                    <a:pt x="0" y="321"/>
                  </a:lnTo>
                  <a:lnTo>
                    <a:pt x="0" y="646"/>
                  </a:lnTo>
                  <a:lnTo>
                    <a:pt x="356" y="32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Text Placeholder 5"/>
            <p:cNvSpPr txBox="1">
              <a:spLocks/>
            </p:cNvSpPr>
            <p:nvPr/>
          </p:nvSpPr>
          <p:spPr>
            <a:xfrm>
              <a:off x="5402577" y="3256872"/>
              <a:ext cx="7185324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3200" dirty="0" smtClean="0"/>
                <a:t>SM PPs PORTOFOLIO </a:t>
              </a:r>
              <a:r>
                <a:rPr lang="en-US" sz="3200" dirty="0"/>
                <a:t>: </a:t>
              </a:r>
              <a:r>
                <a:rPr lang="en-US" sz="2400" dirty="0"/>
                <a:t>By Course &amp; By Research </a:t>
              </a:r>
            </a:p>
          </p:txBody>
        </p:sp>
        <p:sp>
          <p:nvSpPr>
            <p:cNvPr id="36" name="Freeform 29"/>
            <p:cNvSpPr>
              <a:spLocks noEditPoints="1"/>
            </p:cNvSpPr>
            <p:nvPr/>
          </p:nvSpPr>
          <p:spPr bwMode="auto">
            <a:xfrm>
              <a:off x="4592828" y="3407974"/>
              <a:ext cx="481012" cy="481013"/>
            </a:xfrm>
            <a:custGeom>
              <a:avLst/>
              <a:gdLst>
                <a:gd name="T0" fmla="*/ 114 w 128"/>
                <a:gd name="T1" fmla="*/ 29 h 128"/>
                <a:gd name="T2" fmla="*/ 112 w 128"/>
                <a:gd name="T3" fmla="*/ 8 h 128"/>
                <a:gd name="T4" fmla="*/ 24 w 128"/>
                <a:gd name="T5" fmla="*/ 0 h 128"/>
                <a:gd name="T6" fmla="*/ 16 w 128"/>
                <a:gd name="T7" fmla="*/ 27 h 128"/>
                <a:gd name="T8" fmla="*/ 2 w 128"/>
                <a:gd name="T9" fmla="*/ 45 h 128"/>
                <a:gd name="T10" fmla="*/ 0 w 128"/>
                <a:gd name="T11" fmla="*/ 56 h 128"/>
                <a:gd name="T12" fmla="*/ 12 w 128"/>
                <a:gd name="T13" fmla="*/ 68 h 128"/>
                <a:gd name="T14" fmla="*/ 20 w 128"/>
                <a:gd name="T15" fmla="*/ 128 h 128"/>
                <a:gd name="T16" fmla="*/ 116 w 128"/>
                <a:gd name="T17" fmla="*/ 120 h 128"/>
                <a:gd name="T18" fmla="*/ 116 w 128"/>
                <a:gd name="T19" fmla="*/ 68 h 128"/>
                <a:gd name="T20" fmla="*/ 128 w 128"/>
                <a:gd name="T21" fmla="*/ 52 h 128"/>
                <a:gd name="T22" fmla="*/ 104 w 128"/>
                <a:gd name="T23" fmla="*/ 8 h 128"/>
                <a:gd name="T24" fmla="*/ 24 w 128"/>
                <a:gd name="T25" fmla="*/ 24 h 128"/>
                <a:gd name="T26" fmla="*/ 24 w 128"/>
                <a:gd name="T27" fmla="*/ 8 h 128"/>
                <a:gd name="T28" fmla="*/ 41 w 128"/>
                <a:gd name="T29" fmla="*/ 60 h 128"/>
                <a:gd name="T30" fmla="*/ 40 w 128"/>
                <a:gd name="T31" fmla="*/ 32 h 128"/>
                <a:gd name="T32" fmla="*/ 41 w 128"/>
                <a:gd name="T33" fmla="*/ 60 h 128"/>
                <a:gd name="T34" fmla="*/ 62 w 128"/>
                <a:gd name="T35" fmla="*/ 32 h 128"/>
                <a:gd name="T36" fmla="*/ 45 w 128"/>
                <a:gd name="T37" fmla="*/ 60 h 128"/>
                <a:gd name="T38" fmla="*/ 66 w 128"/>
                <a:gd name="T39" fmla="*/ 32 h 128"/>
                <a:gd name="T40" fmla="*/ 83 w 128"/>
                <a:gd name="T41" fmla="*/ 60 h 128"/>
                <a:gd name="T42" fmla="*/ 66 w 128"/>
                <a:gd name="T43" fmla="*/ 32 h 128"/>
                <a:gd name="T44" fmla="*/ 88 w 128"/>
                <a:gd name="T45" fmla="*/ 32 h 128"/>
                <a:gd name="T46" fmla="*/ 87 w 128"/>
                <a:gd name="T47" fmla="*/ 60 h 128"/>
                <a:gd name="T48" fmla="*/ 8 w 128"/>
                <a:gd name="T49" fmla="*/ 56 h 128"/>
                <a:gd name="T50" fmla="*/ 9 w 128"/>
                <a:gd name="T51" fmla="*/ 50 h 128"/>
                <a:gd name="T52" fmla="*/ 24 w 128"/>
                <a:gd name="T53" fmla="*/ 32 h 128"/>
                <a:gd name="T54" fmla="*/ 19 w 128"/>
                <a:gd name="T55" fmla="*/ 60 h 128"/>
                <a:gd name="T56" fmla="*/ 8 w 128"/>
                <a:gd name="T57" fmla="*/ 56 h 128"/>
                <a:gd name="T58" fmla="*/ 50 w 128"/>
                <a:gd name="T59" fmla="*/ 120 h 128"/>
                <a:gd name="T60" fmla="*/ 80 w 128"/>
                <a:gd name="T61" fmla="*/ 80 h 128"/>
                <a:gd name="T62" fmla="*/ 108 w 128"/>
                <a:gd name="T63" fmla="*/ 120 h 128"/>
                <a:gd name="T64" fmla="*/ 84 w 128"/>
                <a:gd name="T65" fmla="*/ 80 h 128"/>
                <a:gd name="T66" fmla="*/ 50 w 128"/>
                <a:gd name="T67" fmla="*/ 76 h 128"/>
                <a:gd name="T68" fmla="*/ 46 w 128"/>
                <a:gd name="T69" fmla="*/ 120 h 128"/>
                <a:gd name="T70" fmla="*/ 20 w 128"/>
                <a:gd name="T71" fmla="*/ 68 h 128"/>
                <a:gd name="T72" fmla="*/ 108 w 128"/>
                <a:gd name="T73" fmla="*/ 120 h 128"/>
                <a:gd name="T74" fmla="*/ 116 w 128"/>
                <a:gd name="T75" fmla="*/ 60 h 128"/>
                <a:gd name="T76" fmla="*/ 93 w 128"/>
                <a:gd name="T77" fmla="*/ 32 h 128"/>
                <a:gd name="T78" fmla="*/ 104 w 128"/>
                <a:gd name="T79" fmla="*/ 32 h 128"/>
                <a:gd name="T80" fmla="*/ 119 w 128"/>
                <a:gd name="T81" fmla="*/ 50 h 128"/>
                <a:gd name="T82" fmla="*/ 120 w 128"/>
                <a:gd name="T83" fmla="*/ 5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28" h="128">
                  <a:moveTo>
                    <a:pt x="126" y="45"/>
                  </a:moveTo>
                  <a:cubicBezTo>
                    <a:pt x="114" y="29"/>
                    <a:pt x="114" y="29"/>
                    <a:pt x="114" y="29"/>
                  </a:cubicBezTo>
                  <a:cubicBezTo>
                    <a:pt x="113" y="28"/>
                    <a:pt x="113" y="28"/>
                    <a:pt x="112" y="27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0" y="0"/>
                    <a:pt x="16" y="4"/>
                    <a:pt x="16" y="8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5" y="28"/>
                    <a:pt x="15" y="28"/>
                    <a:pt x="14" y="29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7"/>
                    <a:pt x="0" y="49"/>
                    <a:pt x="0" y="52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63"/>
                    <a:pt x="5" y="68"/>
                    <a:pt x="12" y="68"/>
                  </a:cubicBezTo>
                  <a:cubicBezTo>
                    <a:pt x="12" y="68"/>
                    <a:pt x="12" y="68"/>
                    <a:pt x="12" y="68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2" y="124"/>
                    <a:pt x="16" y="128"/>
                    <a:pt x="20" y="128"/>
                  </a:cubicBezTo>
                  <a:cubicBezTo>
                    <a:pt x="108" y="128"/>
                    <a:pt x="108" y="128"/>
                    <a:pt x="108" y="128"/>
                  </a:cubicBezTo>
                  <a:cubicBezTo>
                    <a:pt x="112" y="128"/>
                    <a:pt x="116" y="124"/>
                    <a:pt x="116" y="120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16" y="68"/>
                    <a:pt x="116" y="68"/>
                    <a:pt x="116" y="68"/>
                  </a:cubicBezTo>
                  <a:cubicBezTo>
                    <a:pt x="123" y="68"/>
                    <a:pt x="128" y="63"/>
                    <a:pt x="128" y="56"/>
                  </a:cubicBezTo>
                  <a:cubicBezTo>
                    <a:pt x="128" y="52"/>
                    <a:pt x="128" y="52"/>
                    <a:pt x="128" y="52"/>
                  </a:cubicBezTo>
                  <a:cubicBezTo>
                    <a:pt x="128" y="49"/>
                    <a:pt x="127" y="47"/>
                    <a:pt x="126" y="45"/>
                  </a:cubicBezTo>
                  <a:close/>
                  <a:moveTo>
                    <a:pt x="104" y="8"/>
                  </a:moveTo>
                  <a:cubicBezTo>
                    <a:pt x="104" y="24"/>
                    <a:pt x="104" y="24"/>
                    <a:pt x="10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24" y="8"/>
                    <a:pt x="24" y="8"/>
                    <a:pt x="24" y="8"/>
                  </a:cubicBezTo>
                  <a:lnTo>
                    <a:pt x="104" y="8"/>
                  </a:lnTo>
                  <a:close/>
                  <a:moveTo>
                    <a:pt x="41" y="60"/>
                  </a:moveTo>
                  <a:cubicBezTo>
                    <a:pt x="24" y="60"/>
                    <a:pt x="24" y="60"/>
                    <a:pt x="24" y="60"/>
                  </a:cubicBezTo>
                  <a:cubicBezTo>
                    <a:pt x="40" y="32"/>
                    <a:pt x="40" y="32"/>
                    <a:pt x="40" y="32"/>
                  </a:cubicBezTo>
                  <a:cubicBezTo>
                    <a:pt x="49" y="32"/>
                    <a:pt x="49" y="32"/>
                    <a:pt x="49" y="32"/>
                  </a:cubicBezTo>
                  <a:lnTo>
                    <a:pt x="41" y="60"/>
                  </a:lnTo>
                  <a:close/>
                  <a:moveTo>
                    <a:pt x="53" y="32"/>
                  </a:moveTo>
                  <a:cubicBezTo>
                    <a:pt x="62" y="32"/>
                    <a:pt x="62" y="32"/>
                    <a:pt x="62" y="32"/>
                  </a:cubicBezTo>
                  <a:cubicBezTo>
                    <a:pt x="62" y="60"/>
                    <a:pt x="62" y="60"/>
                    <a:pt x="62" y="60"/>
                  </a:cubicBezTo>
                  <a:cubicBezTo>
                    <a:pt x="45" y="60"/>
                    <a:pt x="45" y="60"/>
                    <a:pt x="45" y="60"/>
                  </a:cubicBezTo>
                  <a:lnTo>
                    <a:pt x="53" y="32"/>
                  </a:lnTo>
                  <a:close/>
                  <a:moveTo>
                    <a:pt x="66" y="32"/>
                  </a:moveTo>
                  <a:cubicBezTo>
                    <a:pt x="75" y="32"/>
                    <a:pt x="75" y="32"/>
                    <a:pt x="75" y="32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66" y="60"/>
                    <a:pt x="66" y="60"/>
                    <a:pt x="66" y="60"/>
                  </a:cubicBezTo>
                  <a:lnTo>
                    <a:pt x="66" y="32"/>
                  </a:lnTo>
                  <a:close/>
                  <a:moveTo>
                    <a:pt x="79" y="32"/>
                  </a:moveTo>
                  <a:cubicBezTo>
                    <a:pt x="88" y="32"/>
                    <a:pt x="88" y="32"/>
                    <a:pt x="88" y="32"/>
                  </a:cubicBezTo>
                  <a:cubicBezTo>
                    <a:pt x="104" y="60"/>
                    <a:pt x="104" y="60"/>
                    <a:pt x="104" y="60"/>
                  </a:cubicBezTo>
                  <a:cubicBezTo>
                    <a:pt x="87" y="60"/>
                    <a:pt x="87" y="60"/>
                    <a:pt x="87" y="60"/>
                  </a:cubicBezTo>
                  <a:lnTo>
                    <a:pt x="79" y="32"/>
                  </a:lnTo>
                  <a:close/>
                  <a:moveTo>
                    <a:pt x="8" y="56"/>
                  </a:moveTo>
                  <a:cubicBezTo>
                    <a:pt x="8" y="52"/>
                    <a:pt x="8" y="52"/>
                    <a:pt x="8" y="52"/>
                  </a:cubicBezTo>
                  <a:cubicBezTo>
                    <a:pt x="8" y="51"/>
                    <a:pt x="8" y="50"/>
                    <a:pt x="9" y="50"/>
                  </a:cubicBezTo>
                  <a:cubicBezTo>
                    <a:pt x="21" y="34"/>
                    <a:pt x="21" y="34"/>
                    <a:pt x="21" y="34"/>
                  </a:cubicBezTo>
                  <a:cubicBezTo>
                    <a:pt x="22" y="33"/>
                    <a:pt x="23" y="32"/>
                    <a:pt x="24" y="32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19" y="60"/>
                    <a:pt x="19" y="60"/>
                    <a:pt x="19" y="60"/>
                  </a:cubicBezTo>
                  <a:cubicBezTo>
                    <a:pt x="12" y="60"/>
                    <a:pt x="12" y="60"/>
                    <a:pt x="12" y="60"/>
                  </a:cubicBezTo>
                  <a:cubicBezTo>
                    <a:pt x="10" y="60"/>
                    <a:pt x="8" y="58"/>
                    <a:pt x="8" y="56"/>
                  </a:cubicBezTo>
                  <a:close/>
                  <a:moveTo>
                    <a:pt x="80" y="120"/>
                  </a:moveTo>
                  <a:cubicBezTo>
                    <a:pt x="50" y="120"/>
                    <a:pt x="50" y="120"/>
                    <a:pt x="50" y="120"/>
                  </a:cubicBezTo>
                  <a:cubicBezTo>
                    <a:pt x="50" y="80"/>
                    <a:pt x="50" y="80"/>
                    <a:pt x="50" y="80"/>
                  </a:cubicBezTo>
                  <a:cubicBezTo>
                    <a:pt x="80" y="80"/>
                    <a:pt x="80" y="80"/>
                    <a:pt x="80" y="80"/>
                  </a:cubicBezTo>
                  <a:lnTo>
                    <a:pt x="80" y="120"/>
                  </a:lnTo>
                  <a:close/>
                  <a:moveTo>
                    <a:pt x="108" y="120"/>
                  </a:moveTo>
                  <a:cubicBezTo>
                    <a:pt x="84" y="120"/>
                    <a:pt x="84" y="120"/>
                    <a:pt x="84" y="120"/>
                  </a:cubicBezTo>
                  <a:cubicBezTo>
                    <a:pt x="84" y="80"/>
                    <a:pt x="84" y="80"/>
                    <a:pt x="84" y="80"/>
                  </a:cubicBezTo>
                  <a:cubicBezTo>
                    <a:pt x="84" y="78"/>
                    <a:pt x="82" y="76"/>
                    <a:pt x="80" y="76"/>
                  </a:cubicBezTo>
                  <a:cubicBezTo>
                    <a:pt x="50" y="76"/>
                    <a:pt x="50" y="76"/>
                    <a:pt x="50" y="76"/>
                  </a:cubicBezTo>
                  <a:cubicBezTo>
                    <a:pt x="48" y="76"/>
                    <a:pt x="46" y="78"/>
                    <a:pt x="46" y="80"/>
                  </a:cubicBezTo>
                  <a:cubicBezTo>
                    <a:pt x="46" y="120"/>
                    <a:pt x="46" y="120"/>
                    <a:pt x="46" y="120"/>
                  </a:cubicBezTo>
                  <a:cubicBezTo>
                    <a:pt x="20" y="120"/>
                    <a:pt x="20" y="120"/>
                    <a:pt x="20" y="12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108" y="68"/>
                    <a:pt x="108" y="68"/>
                    <a:pt x="108" y="68"/>
                  </a:cubicBezTo>
                  <a:lnTo>
                    <a:pt x="108" y="120"/>
                  </a:lnTo>
                  <a:close/>
                  <a:moveTo>
                    <a:pt x="120" y="56"/>
                  </a:moveTo>
                  <a:cubicBezTo>
                    <a:pt x="120" y="58"/>
                    <a:pt x="118" y="60"/>
                    <a:pt x="116" y="60"/>
                  </a:cubicBezTo>
                  <a:cubicBezTo>
                    <a:pt x="109" y="60"/>
                    <a:pt x="109" y="60"/>
                    <a:pt x="109" y="60"/>
                  </a:cubicBezTo>
                  <a:cubicBezTo>
                    <a:pt x="93" y="32"/>
                    <a:pt x="93" y="32"/>
                    <a:pt x="93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2"/>
                    <a:pt x="106" y="33"/>
                    <a:pt x="107" y="34"/>
                  </a:cubicBezTo>
                  <a:cubicBezTo>
                    <a:pt x="119" y="50"/>
                    <a:pt x="119" y="50"/>
                    <a:pt x="119" y="50"/>
                  </a:cubicBezTo>
                  <a:cubicBezTo>
                    <a:pt x="120" y="50"/>
                    <a:pt x="120" y="51"/>
                    <a:pt x="120" y="52"/>
                  </a:cubicBezTo>
                  <a:lnTo>
                    <a:pt x="120" y="5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062739" y="3750082"/>
            <a:ext cx="10139420" cy="2807531"/>
            <a:chOff x="2117606" y="4256889"/>
            <a:chExt cx="10139420" cy="2628005"/>
          </a:xfrm>
        </p:grpSpPr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17606" y="4471179"/>
              <a:ext cx="433838" cy="2413715"/>
            </a:xfrm>
            <a:custGeom>
              <a:avLst/>
              <a:gdLst>
                <a:gd name="T0" fmla="*/ 330 w 330"/>
                <a:gd name="T1" fmla="*/ 0 h 1836"/>
                <a:gd name="T2" fmla="*/ 330 w 330"/>
                <a:gd name="T3" fmla="*/ 1836 h 1836"/>
                <a:gd name="T4" fmla="*/ 0 w 330"/>
                <a:gd name="T5" fmla="*/ 1836 h 1836"/>
                <a:gd name="T6" fmla="*/ 0 w 330"/>
                <a:gd name="T7" fmla="*/ 329 h 1836"/>
                <a:gd name="T8" fmla="*/ 330 w 330"/>
                <a:gd name="T9" fmla="*/ 0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836">
                  <a:moveTo>
                    <a:pt x="330" y="0"/>
                  </a:moveTo>
                  <a:lnTo>
                    <a:pt x="330" y="1836"/>
                  </a:lnTo>
                  <a:lnTo>
                    <a:pt x="0" y="1836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117606" y="4471179"/>
              <a:ext cx="1689338" cy="432523"/>
            </a:xfrm>
            <a:custGeom>
              <a:avLst/>
              <a:gdLst>
                <a:gd name="T0" fmla="*/ 1285 w 1285"/>
                <a:gd name="T1" fmla="*/ 329 h 329"/>
                <a:gd name="T2" fmla="*/ 0 w 1285"/>
                <a:gd name="T3" fmla="*/ 329 h 329"/>
                <a:gd name="T4" fmla="*/ 330 w 1285"/>
                <a:gd name="T5" fmla="*/ 0 h 329"/>
                <a:gd name="T6" fmla="*/ 1285 w 1285"/>
                <a:gd name="T7" fmla="*/ 0 h 329"/>
                <a:gd name="T8" fmla="*/ 1285 w 1285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5" h="329">
                  <a:moveTo>
                    <a:pt x="1285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285" y="0"/>
                  </a:lnTo>
                  <a:lnTo>
                    <a:pt x="1285" y="329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3754357" y="4256889"/>
              <a:ext cx="468019" cy="855843"/>
            </a:xfrm>
            <a:custGeom>
              <a:avLst/>
              <a:gdLst>
                <a:gd name="T0" fmla="*/ 356 w 356"/>
                <a:gd name="T1" fmla="*/ 325 h 651"/>
                <a:gd name="T2" fmla="*/ 0 w 356"/>
                <a:gd name="T3" fmla="*/ 0 h 651"/>
                <a:gd name="T4" fmla="*/ 0 w 356"/>
                <a:gd name="T5" fmla="*/ 325 h 651"/>
                <a:gd name="T6" fmla="*/ 0 w 356"/>
                <a:gd name="T7" fmla="*/ 651 h 651"/>
                <a:gd name="T8" fmla="*/ 356 w 356"/>
                <a:gd name="T9" fmla="*/ 325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51">
                  <a:moveTo>
                    <a:pt x="356" y="325"/>
                  </a:moveTo>
                  <a:lnTo>
                    <a:pt x="0" y="0"/>
                  </a:lnTo>
                  <a:lnTo>
                    <a:pt x="0" y="325"/>
                  </a:lnTo>
                  <a:lnTo>
                    <a:pt x="0" y="651"/>
                  </a:lnTo>
                  <a:lnTo>
                    <a:pt x="356" y="32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Text Placeholder 5"/>
            <p:cNvSpPr txBox="1">
              <a:spLocks/>
            </p:cNvSpPr>
            <p:nvPr/>
          </p:nvSpPr>
          <p:spPr>
            <a:xfrm>
              <a:off x="5299945" y="4351190"/>
              <a:ext cx="6957081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3200" dirty="0"/>
                <a:t>SM PPs PORTOFOLIO </a:t>
              </a:r>
              <a:r>
                <a:rPr lang="en-US" sz="3200" dirty="0"/>
                <a:t>International</a:t>
              </a:r>
            </a:p>
          </p:txBody>
        </p:sp>
        <p:sp>
          <p:nvSpPr>
            <p:cNvPr id="37" name="Freeform 18"/>
            <p:cNvSpPr>
              <a:spLocks noEditPoints="1"/>
            </p:cNvSpPr>
            <p:nvPr/>
          </p:nvSpPr>
          <p:spPr bwMode="auto">
            <a:xfrm>
              <a:off x="4640145" y="4359952"/>
              <a:ext cx="496887" cy="466725"/>
            </a:xfrm>
            <a:custGeom>
              <a:avLst/>
              <a:gdLst>
                <a:gd name="T0" fmla="*/ 116 w 132"/>
                <a:gd name="T1" fmla="*/ 48 h 124"/>
                <a:gd name="T2" fmla="*/ 116 w 132"/>
                <a:gd name="T3" fmla="*/ 22 h 124"/>
                <a:gd name="T4" fmla="*/ 104 w 132"/>
                <a:gd name="T5" fmla="*/ 0 h 124"/>
                <a:gd name="T6" fmla="*/ 22 w 132"/>
                <a:gd name="T7" fmla="*/ 0 h 124"/>
                <a:gd name="T8" fmla="*/ 0 w 132"/>
                <a:gd name="T9" fmla="*/ 102 h 124"/>
                <a:gd name="T10" fmla="*/ 94 w 132"/>
                <a:gd name="T11" fmla="*/ 124 h 124"/>
                <a:gd name="T12" fmla="*/ 116 w 132"/>
                <a:gd name="T13" fmla="*/ 96 h 124"/>
                <a:gd name="T14" fmla="*/ 116 w 132"/>
                <a:gd name="T15" fmla="*/ 48 h 124"/>
                <a:gd name="T16" fmla="*/ 88 w 132"/>
                <a:gd name="T17" fmla="*/ 8 h 124"/>
                <a:gd name="T18" fmla="*/ 108 w 132"/>
                <a:gd name="T19" fmla="*/ 12 h 124"/>
                <a:gd name="T20" fmla="*/ 108 w 132"/>
                <a:gd name="T21" fmla="*/ 24 h 124"/>
                <a:gd name="T22" fmla="*/ 104 w 132"/>
                <a:gd name="T23" fmla="*/ 36 h 124"/>
                <a:gd name="T24" fmla="*/ 104 w 132"/>
                <a:gd name="T25" fmla="*/ 32 h 124"/>
                <a:gd name="T26" fmla="*/ 104 w 132"/>
                <a:gd name="T27" fmla="*/ 16 h 124"/>
                <a:gd name="T28" fmla="*/ 16 w 132"/>
                <a:gd name="T29" fmla="*/ 12 h 124"/>
                <a:gd name="T30" fmla="*/ 12 w 132"/>
                <a:gd name="T31" fmla="*/ 24 h 124"/>
                <a:gd name="T32" fmla="*/ 8 w 132"/>
                <a:gd name="T33" fmla="*/ 22 h 124"/>
                <a:gd name="T34" fmla="*/ 100 w 132"/>
                <a:gd name="T35" fmla="*/ 20 h 124"/>
                <a:gd name="T36" fmla="*/ 16 w 132"/>
                <a:gd name="T37" fmla="*/ 16 h 124"/>
                <a:gd name="T38" fmla="*/ 100 w 132"/>
                <a:gd name="T39" fmla="*/ 20 h 124"/>
                <a:gd name="T40" fmla="*/ 100 w 132"/>
                <a:gd name="T41" fmla="*/ 28 h 124"/>
                <a:gd name="T42" fmla="*/ 16 w 132"/>
                <a:gd name="T43" fmla="*/ 24 h 124"/>
                <a:gd name="T44" fmla="*/ 100 w 132"/>
                <a:gd name="T45" fmla="*/ 32 h 124"/>
                <a:gd name="T46" fmla="*/ 88 w 132"/>
                <a:gd name="T47" fmla="*/ 36 h 124"/>
                <a:gd name="T48" fmla="*/ 16 w 132"/>
                <a:gd name="T49" fmla="*/ 35 h 124"/>
                <a:gd name="T50" fmla="*/ 100 w 132"/>
                <a:gd name="T51" fmla="*/ 32 h 124"/>
                <a:gd name="T52" fmla="*/ 94 w 132"/>
                <a:gd name="T53" fmla="*/ 116 h 124"/>
                <a:gd name="T54" fmla="*/ 8 w 132"/>
                <a:gd name="T55" fmla="*/ 102 h 124"/>
                <a:gd name="T56" fmla="*/ 22 w 132"/>
                <a:gd name="T57" fmla="*/ 44 h 124"/>
                <a:gd name="T58" fmla="*/ 104 w 132"/>
                <a:gd name="T59" fmla="*/ 44 h 124"/>
                <a:gd name="T60" fmla="*/ 108 w 132"/>
                <a:gd name="T61" fmla="*/ 56 h 124"/>
                <a:gd name="T62" fmla="*/ 52 w 132"/>
                <a:gd name="T63" fmla="*/ 76 h 124"/>
                <a:gd name="T64" fmla="*/ 108 w 132"/>
                <a:gd name="T65" fmla="*/ 96 h 124"/>
                <a:gd name="T66" fmla="*/ 113 w 132"/>
                <a:gd name="T67" fmla="*/ 88 h 124"/>
                <a:gd name="T68" fmla="*/ 60 w 132"/>
                <a:gd name="T69" fmla="*/ 76 h 124"/>
                <a:gd name="T70" fmla="*/ 108 w 132"/>
                <a:gd name="T71" fmla="*/ 64 h 124"/>
                <a:gd name="T72" fmla="*/ 115 w 132"/>
                <a:gd name="T73" fmla="*/ 59 h 124"/>
                <a:gd name="T74" fmla="*/ 120 w 132"/>
                <a:gd name="T75" fmla="*/ 7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2" h="124">
                  <a:moveTo>
                    <a:pt x="116" y="48"/>
                  </a:moveTo>
                  <a:cubicBezTo>
                    <a:pt x="116" y="48"/>
                    <a:pt x="116" y="48"/>
                    <a:pt x="116" y="48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11" y="0"/>
                    <a:pt x="10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4"/>
                    <a:pt x="10" y="124"/>
                    <a:pt x="22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106" y="124"/>
                    <a:pt x="116" y="114"/>
                    <a:pt x="116" y="102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32" y="84"/>
                    <a:pt x="132" y="60"/>
                    <a:pt x="116" y="48"/>
                  </a:cubicBezTo>
                  <a:close/>
                  <a:moveTo>
                    <a:pt x="22" y="8"/>
                  </a:moveTo>
                  <a:cubicBezTo>
                    <a:pt x="88" y="8"/>
                    <a:pt x="88" y="8"/>
                    <a:pt x="88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6" y="8"/>
                    <a:pt x="108" y="10"/>
                    <a:pt x="108" y="1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6"/>
                    <a:pt x="105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14"/>
                    <a:pt x="102" y="12"/>
                    <a:pt x="100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4" y="12"/>
                    <a:pt x="12" y="14"/>
                    <a:pt x="12" y="16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0" y="29"/>
                    <a:pt x="8" y="26"/>
                    <a:pt x="8" y="22"/>
                  </a:cubicBezTo>
                  <a:cubicBezTo>
                    <a:pt x="8" y="14"/>
                    <a:pt x="14" y="8"/>
                    <a:pt x="22" y="8"/>
                  </a:cubicBezTo>
                  <a:close/>
                  <a:moveTo>
                    <a:pt x="100" y="20"/>
                  </a:moveTo>
                  <a:cubicBezTo>
                    <a:pt x="16" y="20"/>
                    <a:pt x="16" y="20"/>
                    <a:pt x="16" y="20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00" y="16"/>
                    <a:pt x="100" y="16"/>
                    <a:pt x="100" y="16"/>
                  </a:cubicBezTo>
                  <a:lnTo>
                    <a:pt x="100" y="20"/>
                  </a:lnTo>
                  <a:close/>
                  <a:moveTo>
                    <a:pt x="100" y="24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lnTo>
                    <a:pt x="100" y="24"/>
                  </a:lnTo>
                  <a:close/>
                  <a:moveTo>
                    <a:pt x="100" y="32"/>
                  </a:moveTo>
                  <a:cubicBezTo>
                    <a:pt x="100" y="36"/>
                    <a:pt x="100" y="36"/>
                    <a:pt x="100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0" y="36"/>
                    <a:pt x="18" y="35"/>
                    <a:pt x="16" y="35"/>
                  </a:cubicBezTo>
                  <a:cubicBezTo>
                    <a:pt x="16" y="32"/>
                    <a:pt x="16" y="32"/>
                    <a:pt x="16" y="32"/>
                  </a:cubicBezTo>
                  <a:lnTo>
                    <a:pt x="100" y="32"/>
                  </a:lnTo>
                  <a:close/>
                  <a:moveTo>
                    <a:pt x="108" y="102"/>
                  </a:moveTo>
                  <a:cubicBezTo>
                    <a:pt x="108" y="110"/>
                    <a:pt x="102" y="116"/>
                    <a:pt x="94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14" y="116"/>
                    <a:pt x="8" y="110"/>
                    <a:pt x="8" y="10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12" y="42"/>
                    <a:pt x="17" y="44"/>
                    <a:pt x="22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6" y="44"/>
                    <a:pt x="108" y="46"/>
                    <a:pt x="108" y="48"/>
                  </a:cubicBezTo>
                  <a:cubicBezTo>
                    <a:pt x="108" y="56"/>
                    <a:pt x="108" y="56"/>
                    <a:pt x="108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61" y="56"/>
                    <a:pt x="52" y="65"/>
                    <a:pt x="52" y="76"/>
                  </a:cubicBezTo>
                  <a:cubicBezTo>
                    <a:pt x="52" y="87"/>
                    <a:pt x="61" y="96"/>
                    <a:pt x="72" y="96"/>
                  </a:cubicBezTo>
                  <a:cubicBezTo>
                    <a:pt x="108" y="96"/>
                    <a:pt x="108" y="96"/>
                    <a:pt x="108" y="96"/>
                  </a:cubicBezTo>
                  <a:lnTo>
                    <a:pt x="108" y="102"/>
                  </a:lnTo>
                  <a:close/>
                  <a:moveTo>
                    <a:pt x="113" y="88"/>
                  </a:moveTo>
                  <a:cubicBezTo>
                    <a:pt x="72" y="88"/>
                    <a:pt x="72" y="88"/>
                    <a:pt x="72" y="88"/>
                  </a:cubicBezTo>
                  <a:cubicBezTo>
                    <a:pt x="65" y="88"/>
                    <a:pt x="60" y="83"/>
                    <a:pt x="60" y="76"/>
                  </a:cubicBezTo>
                  <a:cubicBezTo>
                    <a:pt x="60" y="69"/>
                    <a:pt x="65" y="64"/>
                    <a:pt x="72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10" y="64"/>
                    <a:pt x="113" y="63"/>
                    <a:pt x="114" y="61"/>
                  </a:cubicBezTo>
                  <a:cubicBezTo>
                    <a:pt x="115" y="60"/>
                    <a:pt x="115" y="60"/>
                    <a:pt x="115" y="59"/>
                  </a:cubicBezTo>
                  <a:cubicBezTo>
                    <a:pt x="115" y="59"/>
                    <a:pt x="116" y="59"/>
                    <a:pt x="116" y="59"/>
                  </a:cubicBezTo>
                  <a:cubicBezTo>
                    <a:pt x="118" y="62"/>
                    <a:pt x="120" y="67"/>
                    <a:pt x="120" y="72"/>
                  </a:cubicBezTo>
                  <a:cubicBezTo>
                    <a:pt x="120" y="78"/>
                    <a:pt x="118" y="84"/>
                    <a:pt x="113" y="8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9942" y="1980005"/>
            <a:ext cx="9949776" cy="4702237"/>
            <a:chOff x="1001460" y="2161623"/>
            <a:chExt cx="9949776" cy="4702237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01460" y="2382185"/>
              <a:ext cx="433838" cy="4481675"/>
            </a:xfrm>
            <a:custGeom>
              <a:avLst/>
              <a:gdLst>
                <a:gd name="T0" fmla="*/ 330 w 330"/>
                <a:gd name="T1" fmla="*/ 0 h 3409"/>
                <a:gd name="T2" fmla="*/ 330 w 330"/>
                <a:gd name="T3" fmla="*/ 3409 h 3409"/>
                <a:gd name="T4" fmla="*/ 0 w 330"/>
                <a:gd name="T5" fmla="*/ 3409 h 3409"/>
                <a:gd name="T6" fmla="*/ 0 w 330"/>
                <a:gd name="T7" fmla="*/ 330 h 3409"/>
                <a:gd name="T8" fmla="*/ 330 w 330"/>
                <a:gd name="T9" fmla="*/ 0 h 3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3409">
                  <a:moveTo>
                    <a:pt x="330" y="0"/>
                  </a:moveTo>
                  <a:lnTo>
                    <a:pt x="330" y="3409"/>
                  </a:lnTo>
                  <a:lnTo>
                    <a:pt x="0" y="3409"/>
                  </a:lnTo>
                  <a:lnTo>
                    <a:pt x="0" y="330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001460" y="2390073"/>
              <a:ext cx="2805484" cy="433838"/>
            </a:xfrm>
            <a:custGeom>
              <a:avLst/>
              <a:gdLst>
                <a:gd name="T0" fmla="*/ 2134 w 2134"/>
                <a:gd name="T1" fmla="*/ 330 h 330"/>
                <a:gd name="T2" fmla="*/ 0 w 2134"/>
                <a:gd name="T3" fmla="*/ 330 h 330"/>
                <a:gd name="T4" fmla="*/ 330 w 2134"/>
                <a:gd name="T5" fmla="*/ 0 h 330"/>
                <a:gd name="T6" fmla="*/ 2134 w 2134"/>
                <a:gd name="T7" fmla="*/ 0 h 330"/>
                <a:gd name="T8" fmla="*/ 2134 w 2134"/>
                <a:gd name="T9" fmla="*/ 33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4" h="330">
                  <a:moveTo>
                    <a:pt x="2134" y="330"/>
                  </a:moveTo>
                  <a:lnTo>
                    <a:pt x="0" y="330"/>
                  </a:lnTo>
                  <a:lnTo>
                    <a:pt x="330" y="0"/>
                  </a:lnTo>
                  <a:lnTo>
                    <a:pt x="2134" y="0"/>
                  </a:lnTo>
                  <a:lnTo>
                    <a:pt x="2134" y="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754357" y="2195503"/>
              <a:ext cx="468019" cy="849270"/>
            </a:xfrm>
            <a:custGeom>
              <a:avLst/>
              <a:gdLst>
                <a:gd name="T0" fmla="*/ 356 w 356"/>
                <a:gd name="T1" fmla="*/ 325 h 646"/>
                <a:gd name="T2" fmla="*/ 0 w 356"/>
                <a:gd name="T3" fmla="*/ 0 h 646"/>
                <a:gd name="T4" fmla="*/ 0 w 356"/>
                <a:gd name="T5" fmla="*/ 325 h 646"/>
                <a:gd name="T6" fmla="*/ 0 w 356"/>
                <a:gd name="T7" fmla="*/ 646 h 646"/>
                <a:gd name="T8" fmla="*/ 356 w 356"/>
                <a:gd name="T9" fmla="*/ 32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46">
                  <a:moveTo>
                    <a:pt x="356" y="325"/>
                  </a:moveTo>
                  <a:lnTo>
                    <a:pt x="0" y="0"/>
                  </a:lnTo>
                  <a:lnTo>
                    <a:pt x="0" y="325"/>
                  </a:lnTo>
                  <a:lnTo>
                    <a:pt x="0" y="646"/>
                  </a:lnTo>
                  <a:lnTo>
                    <a:pt x="356" y="32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Text Placeholder 5"/>
            <p:cNvSpPr txBox="1">
              <a:spLocks/>
            </p:cNvSpPr>
            <p:nvPr/>
          </p:nvSpPr>
          <p:spPr>
            <a:xfrm>
              <a:off x="5352621" y="2161623"/>
              <a:ext cx="5598615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3200" dirty="0" smtClean="0"/>
                <a:t>SM PPs CBT  </a:t>
              </a:r>
              <a:endParaRPr lang="en-US" sz="3200" dirty="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4508295" y="2265228"/>
              <a:ext cx="542252" cy="481013"/>
              <a:chOff x="7083039" y="1762913"/>
              <a:chExt cx="542252" cy="481013"/>
            </a:xfrm>
            <a:solidFill>
              <a:schemeClr val="accent1"/>
            </a:solidFill>
          </p:grpSpPr>
          <p:sp>
            <p:nvSpPr>
              <p:cNvPr id="39" name="Freeform 58"/>
              <p:cNvSpPr>
                <a:spLocks/>
              </p:cNvSpPr>
              <p:nvPr/>
            </p:nvSpPr>
            <p:spPr bwMode="auto">
              <a:xfrm>
                <a:off x="7407804" y="1983847"/>
                <a:ext cx="157162" cy="157163"/>
              </a:xfrm>
              <a:custGeom>
                <a:avLst/>
                <a:gdLst>
                  <a:gd name="T0" fmla="*/ 38 w 42"/>
                  <a:gd name="T1" fmla="*/ 40 h 42"/>
                  <a:gd name="T2" fmla="*/ 38 w 42"/>
                  <a:gd name="T3" fmla="*/ 40 h 42"/>
                  <a:gd name="T4" fmla="*/ 40 w 42"/>
                  <a:gd name="T5" fmla="*/ 42 h 42"/>
                  <a:gd name="T6" fmla="*/ 42 w 42"/>
                  <a:gd name="T7" fmla="*/ 40 h 42"/>
                  <a:gd name="T8" fmla="*/ 42 w 42"/>
                  <a:gd name="T9" fmla="*/ 40 h 42"/>
                  <a:gd name="T10" fmla="*/ 2 w 42"/>
                  <a:gd name="T11" fmla="*/ 0 h 42"/>
                  <a:gd name="T12" fmla="*/ 2 w 42"/>
                  <a:gd name="T13" fmla="*/ 0 h 42"/>
                  <a:gd name="T14" fmla="*/ 0 w 42"/>
                  <a:gd name="T15" fmla="*/ 2 h 42"/>
                  <a:gd name="T16" fmla="*/ 2 w 42"/>
                  <a:gd name="T17" fmla="*/ 4 h 42"/>
                  <a:gd name="T18" fmla="*/ 2 w 42"/>
                  <a:gd name="T19" fmla="*/ 4 h 42"/>
                  <a:gd name="T20" fmla="*/ 38 w 42"/>
                  <a:gd name="T21" fmla="*/ 40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2" h="42">
                    <a:moveTo>
                      <a:pt x="38" y="40"/>
                    </a:moveTo>
                    <a:cubicBezTo>
                      <a:pt x="38" y="40"/>
                      <a:pt x="38" y="40"/>
                      <a:pt x="38" y="40"/>
                    </a:cubicBezTo>
                    <a:cubicBezTo>
                      <a:pt x="38" y="41"/>
                      <a:pt x="39" y="42"/>
                      <a:pt x="40" y="42"/>
                    </a:cubicBezTo>
                    <a:cubicBezTo>
                      <a:pt x="41" y="42"/>
                      <a:pt x="42" y="41"/>
                      <a:pt x="42" y="40"/>
                    </a:cubicBezTo>
                    <a:cubicBezTo>
                      <a:pt x="42" y="40"/>
                      <a:pt x="42" y="40"/>
                      <a:pt x="42" y="40"/>
                    </a:cubicBezTo>
                    <a:cubicBezTo>
                      <a:pt x="42" y="18"/>
                      <a:pt x="24" y="0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22" y="4"/>
                      <a:pt x="38" y="20"/>
                      <a:pt x="38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0" name="Freeform 59"/>
              <p:cNvSpPr>
                <a:spLocks noEditPoints="1"/>
              </p:cNvSpPr>
              <p:nvPr/>
            </p:nvSpPr>
            <p:spPr bwMode="auto">
              <a:xfrm>
                <a:off x="7083039" y="1762913"/>
                <a:ext cx="488950" cy="481013"/>
              </a:xfrm>
              <a:custGeom>
                <a:avLst/>
                <a:gdLst>
                  <a:gd name="T0" fmla="*/ 37 w 130"/>
                  <a:gd name="T1" fmla="*/ 4 h 128"/>
                  <a:gd name="T2" fmla="*/ 29 w 130"/>
                  <a:gd name="T3" fmla="*/ 0 h 128"/>
                  <a:gd name="T4" fmla="*/ 24 w 130"/>
                  <a:gd name="T5" fmla="*/ 1 h 128"/>
                  <a:gd name="T6" fmla="*/ 17 w 130"/>
                  <a:gd name="T7" fmla="*/ 12 h 128"/>
                  <a:gd name="T8" fmla="*/ 17 w 130"/>
                  <a:gd name="T9" fmla="*/ 67 h 128"/>
                  <a:gd name="T10" fmla="*/ 5 w 130"/>
                  <a:gd name="T11" fmla="*/ 80 h 128"/>
                  <a:gd name="T12" fmla="*/ 5 w 130"/>
                  <a:gd name="T13" fmla="*/ 96 h 128"/>
                  <a:gd name="T14" fmla="*/ 33 w 130"/>
                  <a:gd name="T15" fmla="*/ 124 h 128"/>
                  <a:gd name="T16" fmla="*/ 41 w 130"/>
                  <a:gd name="T17" fmla="*/ 128 h 128"/>
                  <a:gd name="T18" fmla="*/ 49 w 130"/>
                  <a:gd name="T19" fmla="*/ 124 h 128"/>
                  <a:gd name="T20" fmla="*/ 62 w 130"/>
                  <a:gd name="T21" fmla="*/ 112 h 128"/>
                  <a:gd name="T22" fmla="*/ 117 w 130"/>
                  <a:gd name="T23" fmla="*/ 112 h 128"/>
                  <a:gd name="T24" fmla="*/ 128 w 130"/>
                  <a:gd name="T25" fmla="*/ 105 h 128"/>
                  <a:gd name="T26" fmla="*/ 125 w 130"/>
                  <a:gd name="T27" fmla="*/ 92 h 128"/>
                  <a:gd name="T28" fmla="*/ 37 w 130"/>
                  <a:gd name="T29" fmla="*/ 4 h 128"/>
                  <a:gd name="T30" fmla="*/ 56 w 130"/>
                  <a:gd name="T31" fmla="*/ 106 h 128"/>
                  <a:gd name="T32" fmla="*/ 44 w 130"/>
                  <a:gd name="T33" fmla="*/ 119 h 128"/>
                  <a:gd name="T34" fmla="*/ 41 w 130"/>
                  <a:gd name="T35" fmla="*/ 120 h 128"/>
                  <a:gd name="T36" fmla="*/ 38 w 130"/>
                  <a:gd name="T37" fmla="*/ 119 h 128"/>
                  <a:gd name="T38" fmla="*/ 10 w 130"/>
                  <a:gd name="T39" fmla="*/ 91 h 128"/>
                  <a:gd name="T40" fmla="*/ 9 w 130"/>
                  <a:gd name="T41" fmla="*/ 88 h 128"/>
                  <a:gd name="T42" fmla="*/ 10 w 130"/>
                  <a:gd name="T43" fmla="*/ 85 h 128"/>
                  <a:gd name="T44" fmla="*/ 23 w 130"/>
                  <a:gd name="T45" fmla="*/ 73 h 128"/>
                  <a:gd name="T46" fmla="*/ 23 w 130"/>
                  <a:gd name="T47" fmla="*/ 73 h 128"/>
                  <a:gd name="T48" fmla="*/ 56 w 130"/>
                  <a:gd name="T49" fmla="*/ 106 h 128"/>
                  <a:gd name="T50" fmla="*/ 56 w 130"/>
                  <a:gd name="T51" fmla="*/ 106 h 128"/>
                  <a:gd name="T52" fmla="*/ 62 w 130"/>
                  <a:gd name="T53" fmla="*/ 104 h 128"/>
                  <a:gd name="T54" fmla="*/ 60 w 130"/>
                  <a:gd name="T55" fmla="*/ 104 h 128"/>
                  <a:gd name="T56" fmla="*/ 25 w 130"/>
                  <a:gd name="T57" fmla="*/ 69 h 128"/>
                  <a:gd name="T58" fmla="*/ 25 w 130"/>
                  <a:gd name="T59" fmla="*/ 67 h 128"/>
                  <a:gd name="T60" fmla="*/ 25 w 130"/>
                  <a:gd name="T61" fmla="*/ 19 h 128"/>
                  <a:gd name="T62" fmla="*/ 110 w 130"/>
                  <a:gd name="T63" fmla="*/ 104 h 128"/>
                  <a:gd name="T64" fmla="*/ 62 w 130"/>
                  <a:gd name="T65" fmla="*/ 104 h 128"/>
                  <a:gd name="T66" fmla="*/ 121 w 130"/>
                  <a:gd name="T67" fmla="*/ 102 h 128"/>
                  <a:gd name="T68" fmla="*/ 117 w 130"/>
                  <a:gd name="T69" fmla="*/ 104 h 128"/>
                  <a:gd name="T70" fmla="*/ 116 w 130"/>
                  <a:gd name="T71" fmla="*/ 104 h 128"/>
                  <a:gd name="T72" fmla="*/ 25 w 130"/>
                  <a:gd name="T73" fmla="*/ 13 h 128"/>
                  <a:gd name="T74" fmla="*/ 25 w 130"/>
                  <a:gd name="T75" fmla="*/ 12 h 128"/>
                  <a:gd name="T76" fmla="*/ 27 w 130"/>
                  <a:gd name="T77" fmla="*/ 8 h 128"/>
                  <a:gd name="T78" fmla="*/ 29 w 130"/>
                  <a:gd name="T79" fmla="*/ 8 h 128"/>
                  <a:gd name="T80" fmla="*/ 32 w 130"/>
                  <a:gd name="T81" fmla="*/ 9 h 128"/>
                  <a:gd name="T82" fmla="*/ 120 w 130"/>
                  <a:gd name="T83" fmla="*/ 97 h 128"/>
                  <a:gd name="T84" fmla="*/ 121 w 130"/>
                  <a:gd name="T85" fmla="*/ 102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30" h="128">
                    <a:moveTo>
                      <a:pt x="37" y="4"/>
                    </a:moveTo>
                    <a:cubicBezTo>
                      <a:pt x="35" y="1"/>
                      <a:pt x="32" y="0"/>
                      <a:pt x="29" y="0"/>
                    </a:cubicBezTo>
                    <a:cubicBezTo>
                      <a:pt x="27" y="0"/>
                      <a:pt x="26" y="0"/>
                      <a:pt x="24" y="1"/>
                    </a:cubicBezTo>
                    <a:cubicBezTo>
                      <a:pt x="20" y="3"/>
                      <a:pt x="17" y="7"/>
                      <a:pt x="17" y="12"/>
                    </a:cubicBezTo>
                    <a:cubicBezTo>
                      <a:pt x="17" y="67"/>
                      <a:pt x="17" y="67"/>
                      <a:pt x="17" y="67"/>
                    </a:cubicBezTo>
                    <a:cubicBezTo>
                      <a:pt x="5" y="80"/>
                      <a:pt x="5" y="80"/>
                      <a:pt x="5" y="80"/>
                    </a:cubicBezTo>
                    <a:cubicBezTo>
                      <a:pt x="0" y="84"/>
                      <a:pt x="0" y="92"/>
                      <a:pt x="5" y="96"/>
                    </a:cubicBezTo>
                    <a:cubicBezTo>
                      <a:pt x="33" y="124"/>
                      <a:pt x="33" y="124"/>
                      <a:pt x="33" y="124"/>
                    </a:cubicBezTo>
                    <a:cubicBezTo>
                      <a:pt x="35" y="127"/>
                      <a:pt x="38" y="128"/>
                      <a:pt x="41" y="128"/>
                    </a:cubicBezTo>
                    <a:cubicBezTo>
                      <a:pt x="44" y="128"/>
                      <a:pt x="47" y="127"/>
                      <a:pt x="49" y="124"/>
                    </a:cubicBezTo>
                    <a:cubicBezTo>
                      <a:pt x="62" y="112"/>
                      <a:pt x="62" y="112"/>
                      <a:pt x="62" y="112"/>
                    </a:cubicBezTo>
                    <a:cubicBezTo>
                      <a:pt x="117" y="112"/>
                      <a:pt x="117" y="112"/>
                      <a:pt x="117" y="112"/>
                    </a:cubicBezTo>
                    <a:cubicBezTo>
                      <a:pt x="122" y="112"/>
                      <a:pt x="126" y="109"/>
                      <a:pt x="128" y="105"/>
                    </a:cubicBezTo>
                    <a:cubicBezTo>
                      <a:pt x="130" y="100"/>
                      <a:pt x="129" y="95"/>
                      <a:pt x="125" y="92"/>
                    </a:cubicBezTo>
                    <a:lnTo>
                      <a:pt x="37" y="4"/>
                    </a:lnTo>
                    <a:close/>
                    <a:moveTo>
                      <a:pt x="56" y="106"/>
                    </a:moveTo>
                    <a:cubicBezTo>
                      <a:pt x="44" y="119"/>
                      <a:pt x="44" y="119"/>
                      <a:pt x="44" y="119"/>
                    </a:cubicBezTo>
                    <a:cubicBezTo>
                      <a:pt x="43" y="120"/>
                      <a:pt x="42" y="120"/>
                      <a:pt x="41" y="120"/>
                    </a:cubicBezTo>
                    <a:cubicBezTo>
                      <a:pt x="40" y="120"/>
                      <a:pt x="39" y="120"/>
                      <a:pt x="38" y="119"/>
                    </a:cubicBezTo>
                    <a:cubicBezTo>
                      <a:pt x="10" y="91"/>
                      <a:pt x="10" y="91"/>
                      <a:pt x="10" y="91"/>
                    </a:cubicBezTo>
                    <a:cubicBezTo>
                      <a:pt x="9" y="90"/>
                      <a:pt x="9" y="89"/>
                      <a:pt x="9" y="88"/>
                    </a:cubicBezTo>
                    <a:cubicBezTo>
                      <a:pt x="9" y="87"/>
                      <a:pt x="9" y="86"/>
                      <a:pt x="10" y="85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23" y="73"/>
                      <a:pt x="23" y="73"/>
                      <a:pt x="23" y="73"/>
                    </a:cubicBezTo>
                    <a:cubicBezTo>
                      <a:pt x="56" y="106"/>
                      <a:pt x="56" y="106"/>
                      <a:pt x="56" y="106"/>
                    </a:cubicBezTo>
                    <a:cubicBezTo>
                      <a:pt x="56" y="106"/>
                      <a:pt x="56" y="106"/>
                      <a:pt x="56" y="106"/>
                    </a:cubicBezTo>
                    <a:close/>
                    <a:moveTo>
                      <a:pt x="62" y="104"/>
                    </a:moveTo>
                    <a:cubicBezTo>
                      <a:pt x="61" y="104"/>
                      <a:pt x="61" y="104"/>
                      <a:pt x="60" y="104"/>
                    </a:cubicBezTo>
                    <a:cubicBezTo>
                      <a:pt x="25" y="69"/>
                      <a:pt x="25" y="69"/>
                      <a:pt x="25" y="69"/>
                    </a:cubicBezTo>
                    <a:cubicBezTo>
                      <a:pt x="25" y="68"/>
                      <a:pt x="25" y="68"/>
                      <a:pt x="25" y="67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110" y="104"/>
                      <a:pt x="110" y="104"/>
                      <a:pt x="110" y="104"/>
                    </a:cubicBezTo>
                    <a:lnTo>
                      <a:pt x="62" y="104"/>
                    </a:lnTo>
                    <a:close/>
                    <a:moveTo>
                      <a:pt x="121" y="102"/>
                    </a:moveTo>
                    <a:cubicBezTo>
                      <a:pt x="120" y="103"/>
                      <a:pt x="119" y="104"/>
                      <a:pt x="117" y="104"/>
                    </a:cubicBezTo>
                    <a:cubicBezTo>
                      <a:pt x="116" y="104"/>
                      <a:pt x="116" y="104"/>
                      <a:pt x="116" y="104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25" y="12"/>
                      <a:pt x="25" y="12"/>
                      <a:pt x="25" y="12"/>
                    </a:cubicBezTo>
                    <a:cubicBezTo>
                      <a:pt x="25" y="10"/>
                      <a:pt x="26" y="9"/>
                      <a:pt x="27" y="8"/>
                    </a:cubicBezTo>
                    <a:cubicBezTo>
                      <a:pt x="28" y="8"/>
                      <a:pt x="28" y="8"/>
                      <a:pt x="29" y="8"/>
                    </a:cubicBezTo>
                    <a:cubicBezTo>
                      <a:pt x="30" y="8"/>
                      <a:pt x="31" y="8"/>
                      <a:pt x="32" y="9"/>
                    </a:cubicBezTo>
                    <a:cubicBezTo>
                      <a:pt x="120" y="97"/>
                      <a:pt x="120" y="97"/>
                      <a:pt x="120" y="97"/>
                    </a:cubicBezTo>
                    <a:cubicBezTo>
                      <a:pt x="121" y="98"/>
                      <a:pt x="121" y="100"/>
                      <a:pt x="121" y="10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" name="Freeform 60"/>
              <p:cNvSpPr>
                <a:spLocks/>
              </p:cNvSpPr>
              <p:nvPr/>
            </p:nvSpPr>
            <p:spPr bwMode="auto">
              <a:xfrm>
                <a:off x="7399866" y="1923522"/>
                <a:ext cx="225425" cy="225425"/>
              </a:xfrm>
              <a:custGeom>
                <a:avLst/>
                <a:gdLst>
                  <a:gd name="T0" fmla="*/ 4 w 60"/>
                  <a:gd name="T1" fmla="*/ 8 h 60"/>
                  <a:gd name="T2" fmla="*/ 4 w 60"/>
                  <a:gd name="T3" fmla="*/ 8 h 60"/>
                  <a:gd name="T4" fmla="*/ 52 w 60"/>
                  <a:gd name="T5" fmla="*/ 56 h 60"/>
                  <a:gd name="T6" fmla="*/ 52 w 60"/>
                  <a:gd name="T7" fmla="*/ 56 h 60"/>
                  <a:gd name="T8" fmla="*/ 56 w 60"/>
                  <a:gd name="T9" fmla="*/ 60 h 60"/>
                  <a:gd name="T10" fmla="*/ 60 w 60"/>
                  <a:gd name="T11" fmla="*/ 56 h 60"/>
                  <a:gd name="T12" fmla="*/ 60 w 60"/>
                  <a:gd name="T13" fmla="*/ 56 h 60"/>
                  <a:gd name="T14" fmla="*/ 4 w 60"/>
                  <a:gd name="T15" fmla="*/ 0 h 60"/>
                  <a:gd name="T16" fmla="*/ 4 w 60"/>
                  <a:gd name="T17" fmla="*/ 0 h 60"/>
                  <a:gd name="T18" fmla="*/ 0 w 60"/>
                  <a:gd name="T19" fmla="*/ 4 h 60"/>
                  <a:gd name="T20" fmla="*/ 4 w 60"/>
                  <a:gd name="T21" fmla="*/ 8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0" h="60">
                    <a:moveTo>
                      <a:pt x="4" y="8"/>
                    </a:moveTo>
                    <a:cubicBezTo>
                      <a:pt x="4" y="8"/>
                      <a:pt x="4" y="8"/>
                      <a:pt x="4" y="8"/>
                    </a:cubicBezTo>
                    <a:cubicBezTo>
                      <a:pt x="30" y="8"/>
                      <a:pt x="52" y="30"/>
                      <a:pt x="52" y="56"/>
                    </a:cubicBezTo>
                    <a:cubicBezTo>
                      <a:pt x="52" y="56"/>
                      <a:pt x="52" y="56"/>
                      <a:pt x="52" y="56"/>
                    </a:cubicBezTo>
                    <a:cubicBezTo>
                      <a:pt x="52" y="58"/>
                      <a:pt x="54" y="60"/>
                      <a:pt x="56" y="60"/>
                    </a:cubicBezTo>
                    <a:cubicBezTo>
                      <a:pt x="58" y="60"/>
                      <a:pt x="60" y="58"/>
                      <a:pt x="60" y="56"/>
                    </a:cubicBezTo>
                    <a:cubicBezTo>
                      <a:pt x="60" y="56"/>
                      <a:pt x="60" y="56"/>
                      <a:pt x="60" y="56"/>
                    </a:cubicBezTo>
                    <a:cubicBezTo>
                      <a:pt x="60" y="25"/>
                      <a:pt x="35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42" name="Group 41">
            <a:extLst>
              <a:ext uri="{FF2B5EF4-FFF2-40B4-BE49-F238E27FC236}">
                <a16:creationId xmlns="" xmlns:a16="http://schemas.microsoft.com/office/drawing/2014/main" id="{7B1E7B7C-8302-4550-9F4C-CC582984A262}"/>
              </a:ext>
            </a:extLst>
          </p:cNvPr>
          <p:cNvGrpSpPr/>
          <p:nvPr/>
        </p:nvGrpSpPr>
        <p:grpSpPr>
          <a:xfrm>
            <a:off x="2637874" y="4576652"/>
            <a:ext cx="9401725" cy="2628005"/>
            <a:chOff x="2117606" y="4256889"/>
            <a:chExt cx="9401725" cy="2628005"/>
          </a:xfrm>
        </p:grpSpPr>
        <p:sp>
          <p:nvSpPr>
            <p:cNvPr id="43" name="Freeform 21">
              <a:extLst>
                <a:ext uri="{FF2B5EF4-FFF2-40B4-BE49-F238E27FC236}">
                  <a16:creationId xmlns="" xmlns:a16="http://schemas.microsoft.com/office/drawing/2014/main" id="{B9485734-DAD1-40B4-8160-64282B209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606" y="4471179"/>
              <a:ext cx="433838" cy="2413715"/>
            </a:xfrm>
            <a:custGeom>
              <a:avLst/>
              <a:gdLst>
                <a:gd name="T0" fmla="*/ 330 w 330"/>
                <a:gd name="T1" fmla="*/ 0 h 1836"/>
                <a:gd name="T2" fmla="*/ 330 w 330"/>
                <a:gd name="T3" fmla="*/ 1836 h 1836"/>
                <a:gd name="T4" fmla="*/ 0 w 330"/>
                <a:gd name="T5" fmla="*/ 1836 h 1836"/>
                <a:gd name="T6" fmla="*/ 0 w 330"/>
                <a:gd name="T7" fmla="*/ 329 h 1836"/>
                <a:gd name="T8" fmla="*/ 330 w 330"/>
                <a:gd name="T9" fmla="*/ 0 h 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0" h="1836">
                  <a:moveTo>
                    <a:pt x="330" y="0"/>
                  </a:moveTo>
                  <a:lnTo>
                    <a:pt x="330" y="1836"/>
                  </a:lnTo>
                  <a:lnTo>
                    <a:pt x="0" y="1836"/>
                  </a:lnTo>
                  <a:lnTo>
                    <a:pt x="0" y="329"/>
                  </a:lnTo>
                  <a:lnTo>
                    <a:pt x="33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Freeform 22">
              <a:extLst>
                <a:ext uri="{FF2B5EF4-FFF2-40B4-BE49-F238E27FC236}">
                  <a16:creationId xmlns="" xmlns:a16="http://schemas.microsoft.com/office/drawing/2014/main" id="{08E54818-2D1E-4DE4-B05F-D845FF9C2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7606" y="4471179"/>
              <a:ext cx="1689338" cy="432523"/>
            </a:xfrm>
            <a:custGeom>
              <a:avLst/>
              <a:gdLst>
                <a:gd name="T0" fmla="*/ 1285 w 1285"/>
                <a:gd name="T1" fmla="*/ 329 h 329"/>
                <a:gd name="T2" fmla="*/ 0 w 1285"/>
                <a:gd name="T3" fmla="*/ 329 h 329"/>
                <a:gd name="T4" fmla="*/ 330 w 1285"/>
                <a:gd name="T5" fmla="*/ 0 h 329"/>
                <a:gd name="T6" fmla="*/ 1285 w 1285"/>
                <a:gd name="T7" fmla="*/ 0 h 329"/>
                <a:gd name="T8" fmla="*/ 1285 w 1285"/>
                <a:gd name="T9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5" h="329">
                  <a:moveTo>
                    <a:pt x="1285" y="329"/>
                  </a:moveTo>
                  <a:lnTo>
                    <a:pt x="0" y="329"/>
                  </a:lnTo>
                  <a:lnTo>
                    <a:pt x="330" y="0"/>
                  </a:lnTo>
                  <a:lnTo>
                    <a:pt x="1285" y="0"/>
                  </a:lnTo>
                  <a:lnTo>
                    <a:pt x="1285" y="32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4">
              <a:extLst>
                <a:ext uri="{FF2B5EF4-FFF2-40B4-BE49-F238E27FC236}">
                  <a16:creationId xmlns="" xmlns:a16="http://schemas.microsoft.com/office/drawing/2014/main" id="{D21F3596-CE3D-402C-AB05-2113AE11F2F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4357" y="4256889"/>
              <a:ext cx="468019" cy="855843"/>
            </a:xfrm>
            <a:custGeom>
              <a:avLst/>
              <a:gdLst>
                <a:gd name="T0" fmla="*/ 356 w 356"/>
                <a:gd name="T1" fmla="*/ 325 h 651"/>
                <a:gd name="T2" fmla="*/ 0 w 356"/>
                <a:gd name="T3" fmla="*/ 0 h 651"/>
                <a:gd name="T4" fmla="*/ 0 w 356"/>
                <a:gd name="T5" fmla="*/ 325 h 651"/>
                <a:gd name="T6" fmla="*/ 0 w 356"/>
                <a:gd name="T7" fmla="*/ 651 h 651"/>
                <a:gd name="T8" fmla="*/ 356 w 356"/>
                <a:gd name="T9" fmla="*/ 325 h 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6" h="651">
                  <a:moveTo>
                    <a:pt x="356" y="325"/>
                  </a:moveTo>
                  <a:lnTo>
                    <a:pt x="0" y="0"/>
                  </a:lnTo>
                  <a:lnTo>
                    <a:pt x="0" y="325"/>
                  </a:lnTo>
                  <a:lnTo>
                    <a:pt x="0" y="651"/>
                  </a:lnTo>
                  <a:lnTo>
                    <a:pt x="356" y="3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Text Placeholder 5">
              <a:extLst>
                <a:ext uri="{FF2B5EF4-FFF2-40B4-BE49-F238E27FC236}">
                  <a16:creationId xmlns="" xmlns:a16="http://schemas.microsoft.com/office/drawing/2014/main" id="{2737E299-3DF8-459B-9A54-D38FD4C2E9E1}"/>
                </a:ext>
              </a:extLst>
            </p:cNvPr>
            <p:cNvSpPr txBox="1">
              <a:spLocks/>
            </p:cNvSpPr>
            <p:nvPr/>
          </p:nvSpPr>
          <p:spPr>
            <a:xfrm>
              <a:off x="5271126" y="4365047"/>
              <a:ext cx="6248205" cy="827939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10000"/>
                </a:lnSpc>
                <a:spcAft>
                  <a:spcPts val="600"/>
                </a:spcAft>
                <a:buNone/>
              </a:pPr>
              <a:r>
                <a:rPr lang="en-US" sz="3200" dirty="0"/>
                <a:t>SM PPs KERJA </a:t>
              </a:r>
              <a:r>
                <a:rPr lang="en-US" sz="3200" dirty="0" smtClean="0"/>
                <a:t>SAMA </a:t>
              </a:r>
              <a:r>
                <a:rPr lang="en-US" sz="2800" dirty="0"/>
                <a:t>(Bangka Belitung)</a:t>
              </a:r>
              <a:endParaRPr lang="en-US" sz="3200" dirty="0"/>
            </a:p>
          </p:txBody>
        </p:sp>
        <p:sp>
          <p:nvSpPr>
            <p:cNvPr id="55" name="Freeform 18">
              <a:extLst>
                <a:ext uri="{FF2B5EF4-FFF2-40B4-BE49-F238E27FC236}">
                  <a16:creationId xmlns="" xmlns:a16="http://schemas.microsoft.com/office/drawing/2014/main" id="{C088814C-00E1-4011-A62C-A5FED1A440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46237" y="4451447"/>
              <a:ext cx="496887" cy="466725"/>
            </a:xfrm>
            <a:custGeom>
              <a:avLst/>
              <a:gdLst>
                <a:gd name="T0" fmla="*/ 116 w 132"/>
                <a:gd name="T1" fmla="*/ 48 h 124"/>
                <a:gd name="T2" fmla="*/ 116 w 132"/>
                <a:gd name="T3" fmla="*/ 22 h 124"/>
                <a:gd name="T4" fmla="*/ 104 w 132"/>
                <a:gd name="T5" fmla="*/ 0 h 124"/>
                <a:gd name="T6" fmla="*/ 22 w 132"/>
                <a:gd name="T7" fmla="*/ 0 h 124"/>
                <a:gd name="T8" fmla="*/ 0 w 132"/>
                <a:gd name="T9" fmla="*/ 102 h 124"/>
                <a:gd name="T10" fmla="*/ 94 w 132"/>
                <a:gd name="T11" fmla="*/ 124 h 124"/>
                <a:gd name="T12" fmla="*/ 116 w 132"/>
                <a:gd name="T13" fmla="*/ 96 h 124"/>
                <a:gd name="T14" fmla="*/ 116 w 132"/>
                <a:gd name="T15" fmla="*/ 48 h 124"/>
                <a:gd name="T16" fmla="*/ 88 w 132"/>
                <a:gd name="T17" fmla="*/ 8 h 124"/>
                <a:gd name="T18" fmla="*/ 108 w 132"/>
                <a:gd name="T19" fmla="*/ 12 h 124"/>
                <a:gd name="T20" fmla="*/ 108 w 132"/>
                <a:gd name="T21" fmla="*/ 24 h 124"/>
                <a:gd name="T22" fmla="*/ 104 w 132"/>
                <a:gd name="T23" fmla="*/ 36 h 124"/>
                <a:gd name="T24" fmla="*/ 104 w 132"/>
                <a:gd name="T25" fmla="*/ 32 h 124"/>
                <a:gd name="T26" fmla="*/ 104 w 132"/>
                <a:gd name="T27" fmla="*/ 16 h 124"/>
                <a:gd name="T28" fmla="*/ 16 w 132"/>
                <a:gd name="T29" fmla="*/ 12 h 124"/>
                <a:gd name="T30" fmla="*/ 12 w 132"/>
                <a:gd name="T31" fmla="*/ 24 h 124"/>
                <a:gd name="T32" fmla="*/ 8 w 132"/>
                <a:gd name="T33" fmla="*/ 22 h 124"/>
                <a:gd name="T34" fmla="*/ 100 w 132"/>
                <a:gd name="T35" fmla="*/ 20 h 124"/>
                <a:gd name="T36" fmla="*/ 16 w 132"/>
                <a:gd name="T37" fmla="*/ 16 h 124"/>
                <a:gd name="T38" fmla="*/ 100 w 132"/>
                <a:gd name="T39" fmla="*/ 20 h 124"/>
                <a:gd name="T40" fmla="*/ 100 w 132"/>
                <a:gd name="T41" fmla="*/ 28 h 124"/>
                <a:gd name="T42" fmla="*/ 16 w 132"/>
                <a:gd name="T43" fmla="*/ 24 h 124"/>
                <a:gd name="T44" fmla="*/ 100 w 132"/>
                <a:gd name="T45" fmla="*/ 32 h 124"/>
                <a:gd name="T46" fmla="*/ 88 w 132"/>
                <a:gd name="T47" fmla="*/ 36 h 124"/>
                <a:gd name="T48" fmla="*/ 16 w 132"/>
                <a:gd name="T49" fmla="*/ 35 h 124"/>
                <a:gd name="T50" fmla="*/ 100 w 132"/>
                <a:gd name="T51" fmla="*/ 32 h 124"/>
                <a:gd name="T52" fmla="*/ 94 w 132"/>
                <a:gd name="T53" fmla="*/ 116 h 124"/>
                <a:gd name="T54" fmla="*/ 8 w 132"/>
                <a:gd name="T55" fmla="*/ 102 h 124"/>
                <a:gd name="T56" fmla="*/ 22 w 132"/>
                <a:gd name="T57" fmla="*/ 44 h 124"/>
                <a:gd name="T58" fmla="*/ 104 w 132"/>
                <a:gd name="T59" fmla="*/ 44 h 124"/>
                <a:gd name="T60" fmla="*/ 108 w 132"/>
                <a:gd name="T61" fmla="*/ 56 h 124"/>
                <a:gd name="T62" fmla="*/ 52 w 132"/>
                <a:gd name="T63" fmla="*/ 76 h 124"/>
                <a:gd name="T64" fmla="*/ 108 w 132"/>
                <a:gd name="T65" fmla="*/ 96 h 124"/>
                <a:gd name="T66" fmla="*/ 113 w 132"/>
                <a:gd name="T67" fmla="*/ 88 h 124"/>
                <a:gd name="T68" fmla="*/ 60 w 132"/>
                <a:gd name="T69" fmla="*/ 76 h 124"/>
                <a:gd name="T70" fmla="*/ 108 w 132"/>
                <a:gd name="T71" fmla="*/ 64 h 124"/>
                <a:gd name="T72" fmla="*/ 115 w 132"/>
                <a:gd name="T73" fmla="*/ 59 h 124"/>
                <a:gd name="T74" fmla="*/ 120 w 132"/>
                <a:gd name="T75" fmla="*/ 72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2" h="124">
                  <a:moveTo>
                    <a:pt x="116" y="48"/>
                  </a:moveTo>
                  <a:cubicBezTo>
                    <a:pt x="116" y="48"/>
                    <a:pt x="116" y="48"/>
                    <a:pt x="116" y="48"/>
                  </a:cubicBezTo>
                  <a:cubicBezTo>
                    <a:pt x="116" y="24"/>
                    <a:pt x="116" y="24"/>
                    <a:pt x="116" y="24"/>
                  </a:cubicBezTo>
                  <a:cubicBezTo>
                    <a:pt x="116" y="22"/>
                    <a:pt x="116" y="22"/>
                    <a:pt x="116" y="22"/>
                  </a:cubicBezTo>
                  <a:cubicBezTo>
                    <a:pt x="116" y="12"/>
                    <a:pt x="116" y="12"/>
                    <a:pt x="116" y="12"/>
                  </a:cubicBezTo>
                  <a:cubicBezTo>
                    <a:pt x="116" y="5"/>
                    <a:pt x="111" y="0"/>
                    <a:pt x="104" y="0"/>
                  </a:cubicBezTo>
                  <a:cubicBezTo>
                    <a:pt x="88" y="0"/>
                    <a:pt x="88" y="0"/>
                    <a:pt x="88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0" y="0"/>
                    <a:pt x="0" y="10"/>
                    <a:pt x="0" y="22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14"/>
                    <a:pt x="10" y="124"/>
                    <a:pt x="22" y="124"/>
                  </a:cubicBezTo>
                  <a:cubicBezTo>
                    <a:pt x="94" y="124"/>
                    <a:pt x="94" y="124"/>
                    <a:pt x="94" y="124"/>
                  </a:cubicBezTo>
                  <a:cubicBezTo>
                    <a:pt x="106" y="124"/>
                    <a:pt x="116" y="114"/>
                    <a:pt x="116" y="102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16" y="96"/>
                    <a:pt x="116" y="96"/>
                    <a:pt x="116" y="96"/>
                  </a:cubicBezTo>
                  <a:cubicBezTo>
                    <a:pt x="132" y="84"/>
                    <a:pt x="132" y="60"/>
                    <a:pt x="116" y="48"/>
                  </a:cubicBezTo>
                  <a:close/>
                  <a:moveTo>
                    <a:pt x="22" y="8"/>
                  </a:moveTo>
                  <a:cubicBezTo>
                    <a:pt x="88" y="8"/>
                    <a:pt x="88" y="8"/>
                    <a:pt x="88" y="8"/>
                  </a:cubicBezTo>
                  <a:cubicBezTo>
                    <a:pt x="104" y="8"/>
                    <a:pt x="104" y="8"/>
                    <a:pt x="104" y="8"/>
                  </a:cubicBezTo>
                  <a:cubicBezTo>
                    <a:pt x="106" y="8"/>
                    <a:pt x="108" y="10"/>
                    <a:pt x="108" y="12"/>
                  </a:cubicBezTo>
                  <a:cubicBezTo>
                    <a:pt x="108" y="22"/>
                    <a:pt x="108" y="22"/>
                    <a:pt x="108" y="22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37"/>
                    <a:pt x="108" y="37"/>
                    <a:pt x="108" y="37"/>
                  </a:cubicBezTo>
                  <a:cubicBezTo>
                    <a:pt x="107" y="36"/>
                    <a:pt x="105" y="36"/>
                    <a:pt x="104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4" y="14"/>
                    <a:pt x="102" y="12"/>
                    <a:pt x="100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4" y="12"/>
                    <a:pt x="12" y="14"/>
                    <a:pt x="12" y="16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10" y="29"/>
                    <a:pt x="8" y="26"/>
                    <a:pt x="8" y="22"/>
                  </a:cubicBezTo>
                  <a:cubicBezTo>
                    <a:pt x="8" y="14"/>
                    <a:pt x="14" y="8"/>
                    <a:pt x="22" y="8"/>
                  </a:cubicBezTo>
                  <a:close/>
                  <a:moveTo>
                    <a:pt x="100" y="20"/>
                  </a:moveTo>
                  <a:cubicBezTo>
                    <a:pt x="16" y="20"/>
                    <a:pt x="16" y="20"/>
                    <a:pt x="16" y="20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00" y="16"/>
                    <a:pt x="100" y="16"/>
                    <a:pt x="100" y="16"/>
                  </a:cubicBezTo>
                  <a:lnTo>
                    <a:pt x="100" y="20"/>
                  </a:lnTo>
                  <a:close/>
                  <a:moveTo>
                    <a:pt x="100" y="24"/>
                  </a:moveTo>
                  <a:cubicBezTo>
                    <a:pt x="100" y="28"/>
                    <a:pt x="100" y="28"/>
                    <a:pt x="100" y="28"/>
                  </a:cubicBezTo>
                  <a:cubicBezTo>
                    <a:pt x="16" y="28"/>
                    <a:pt x="16" y="28"/>
                    <a:pt x="16" y="28"/>
                  </a:cubicBezTo>
                  <a:cubicBezTo>
                    <a:pt x="16" y="24"/>
                    <a:pt x="16" y="24"/>
                    <a:pt x="16" y="24"/>
                  </a:cubicBezTo>
                  <a:lnTo>
                    <a:pt x="100" y="24"/>
                  </a:lnTo>
                  <a:close/>
                  <a:moveTo>
                    <a:pt x="100" y="32"/>
                  </a:moveTo>
                  <a:cubicBezTo>
                    <a:pt x="100" y="36"/>
                    <a:pt x="100" y="36"/>
                    <a:pt x="100" y="36"/>
                  </a:cubicBezTo>
                  <a:cubicBezTo>
                    <a:pt x="88" y="36"/>
                    <a:pt x="88" y="36"/>
                    <a:pt x="88" y="36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20" y="36"/>
                    <a:pt x="18" y="35"/>
                    <a:pt x="16" y="35"/>
                  </a:cubicBezTo>
                  <a:cubicBezTo>
                    <a:pt x="16" y="32"/>
                    <a:pt x="16" y="32"/>
                    <a:pt x="16" y="32"/>
                  </a:cubicBezTo>
                  <a:lnTo>
                    <a:pt x="100" y="32"/>
                  </a:lnTo>
                  <a:close/>
                  <a:moveTo>
                    <a:pt x="108" y="102"/>
                  </a:moveTo>
                  <a:cubicBezTo>
                    <a:pt x="108" y="110"/>
                    <a:pt x="102" y="116"/>
                    <a:pt x="94" y="116"/>
                  </a:cubicBezTo>
                  <a:cubicBezTo>
                    <a:pt x="22" y="116"/>
                    <a:pt x="22" y="116"/>
                    <a:pt x="22" y="116"/>
                  </a:cubicBezTo>
                  <a:cubicBezTo>
                    <a:pt x="14" y="116"/>
                    <a:pt x="8" y="110"/>
                    <a:pt x="8" y="102"/>
                  </a:cubicBezTo>
                  <a:cubicBezTo>
                    <a:pt x="8" y="39"/>
                    <a:pt x="8" y="39"/>
                    <a:pt x="8" y="39"/>
                  </a:cubicBezTo>
                  <a:cubicBezTo>
                    <a:pt x="12" y="42"/>
                    <a:pt x="17" y="44"/>
                    <a:pt x="22" y="44"/>
                  </a:cubicBezTo>
                  <a:cubicBezTo>
                    <a:pt x="88" y="44"/>
                    <a:pt x="88" y="44"/>
                    <a:pt x="88" y="44"/>
                  </a:cubicBezTo>
                  <a:cubicBezTo>
                    <a:pt x="104" y="44"/>
                    <a:pt x="104" y="44"/>
                    <a:pt x="104" y="44"/>
                  </a:cubicBezTo>
                  <a:cubicBezTo>
                    <a:pt x="106" y="44"/>
                    <a:pt x="108" y="46"/>
                    <a:pt x="108" y="48"/>
                  </a:cubicBezTo>
                  <a:cubicBezTo>
                    <a:pt x="108" y="56"/>
                    <a:pt x="108" y="56"/>
                    <a:pt x="108" y="56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61" y="56"/>
                    <a:pt x="52" y="65"/>
                    <a:pt x="52" y="76"/>
                  </a:cubicBezTo>
                  <a:cubicBezTo>
                    <a:pt x="52" y="87"/>
                    <a:pt x="61" y="96"/>
                    <a:pt x="72" y="96"/>
                  </a:cubicBezTo>
                  <a:cubicBezTo>
                    <a:pt x="108" y="96"/>
                    <a:pt x="108" y="96"/>
                    <a:pt x="108" y="96"/>
                  </a:cubicBezTo>
                  <a:lnTo>
                    <a:pt x="108" y="102"/>
                  </a:lnTo>
                  <a:close/>
                  <a:moveTo>
                    <a:pt x="113" y="88"/>
                  </a:moveTo>
                  <a:cubicBezTo>
                    <a:pt x="72" y="88"/>
                    <a:pt x="72" y="88"/>
                    <a:pt x="72" y="88"/>
                  </a:cubicBezTo>
                  <a:cubicBezTo>
                    <a:pt x="65" y="88"/>
                    <a:pt x="60" y="83"/>
                    <a:pt x="60" y="76"/>
                  </a:cubicBezTo>
                  <a:cubicBezTo>
                    <a:pt x="60" y="69"/>
                    <a:pt x="65" y="64"/>
                    <a:pt x="72" y="64"/>
                  </a:cubicBezTo>
                  <a:cubicBezTo>
                    <a:pt x="108" y="64"/>
                    <a:pt x="108" y="64"/>
                    <a:pt x="108" y="64"/>
                  </a:cubicBezTo>
                  <a:cubicBezTo>
                    <a:pt x="110" y="64"/>
                    <a:pt x="113" y="63"/>
                    <a:pt x="114" y="61"/>
                  </a:cubicBezTo>
                  <a:cubicBezTo>
                    <a:pt x="115" y="60"/>
                    <a:pt x="115" y="60"/>
                    <a:pt x="115" y="59"/>
                  </a:cubicBezTo>
                  <a:cubicBezTo>
                    <a:pt x="115" y="59"/>
                    <a:pt x="116" y="59"/>
                    <a:pt x="116" y="59"/>
                  </a:cubicBezTo>
                  <a:cubicBezTo>
                    <a:pt x="118" y="62"/>
                    <a:pt x="120" y="67"/>
                    <a:pt x="120" y="72"/>
                  </a:cubicBezTo>
                  <a:cubicBezTo>
                    <a:pt x="120" y="78"/>
                    <a:pt x="118" y="84"/>
                    <a:pt x="113" y="88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 dirty="0"/>
            </a:p>
          </p:txBody>
        </p: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575139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14033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7875" y="255417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575139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rgbClr val="7030A0"/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78490482-5DCE-4041-947C-C098BD093E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621790"/>
              </p:ext>
            </p:extLst>
          </p:nvPr>
        </p:nvGraphicFramePr>
        <p:xfrm>
          <a:off x="927157" y="1462182"/>
          <a:ext cx="9577033" cy="4337073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2698743">
                  <a:extLst>
                    <a:ext uri="{9D8B030D-6E8A-4147-A177-3AD203B41FA5}">
                      <a16:colId xmlns="" xmlns:a16="http://schemas.microsoft.com/office/drawing/2014/main" val="3362424041"/>
                    </a:ext>
                  </a:extLst>
                </a:gridCol>
                <a:gridCol w="2418353">
                  <a:extLst>
                    <a:ext uri="{9D8B030D-6E8A-4147-A177-3AD203B41FA5}">
                      <a16:colId xmlns="" xmlns:a16="http://schemas.microsoft.com/office/drawing/2014/main" val="3987827979"/>
                    </a:ext>
                  </a:extLst>
                </a:gridCol>
                <a:gridCol w="2383306">
                  <a:extLst>
                    <a:ext uri="{9D8B030D-6E8A-4147-A177-3AD203B41FA5}">
                      <a16:colId xmlns="" xmlns:a16="http://schemas.microsoft.com/office/drawing/2014/main" val="989243061"/>
                    </a:ext>
                  </a:extLst>
                </a:gridCol>
                <a:gridCol w="2076631">
                  <a:extLst>
                    <a:ext uri="{9D8B030D-6E8A-4147-A177-3AD203B41FA5}">
                      <a16:colId xmlns="" xmlns:a16="http://schemas.microsoft.com/office/drawing/2014/main" val="789395650"/>
                    </a:ext>
                  </a:extLst>
                </a:gridCol>
              </a:tblGrid>
              <a:tr h="481897"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JENJANG/JALUR</a:t>
                      </a:r>
                      <a:endParaRPr lang="en-ID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ANIMO</a:t>
                      </a:r>
                      <a:endParaRPr lang="en-ID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DITERIMA</a:t>
                      </a:r>
                      <a:endParaRPr lang="en-ID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REGISTRASI</a:t>
                      </a:r>
                      <a:endParaRPr lang="en-ID" sz="2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5444451"/>
                  </a:ext>
                </a:extLst>
              </a:tr>
              <a:tr h="481897"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>
                          <a:effectLst/>
                        </a:rPr>
                        <a:t>S2</a:t>
                      </a:r>
                      <a:endParaRPr lang="en-ID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3.816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1.370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1.211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673595"/>
                  </a:ext>
                </a:extLst>
              </a:tr>
              <a:tr h="481897">
                <a:tc>
                  <a:txBody>
                    <a:bodyPr/>
                    <a:lstStyle/>
                    <a:p>
                      <a:pPr marL="271463" indent="0" algn="l" fontAlgn="b">
                        <a:tabLst/>
                      </a:pPr>
                      <a:r>
                        <a:rPr lang="en-ID" sz="2400" u="none" strike="noStrike" dirty="0" smtClean="0">
                          <a:effectLst/>
                        </a:rPr>
                        <a:t>CBT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3.662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1.264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1.138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883520711"/>
                  </a:ext>
                </a:extLst>
              </a:tr>
              <a:tr h="481897">
                <a:tc>
                  <a:txBody>
                    <a:bodyPr/>
                    <a:lstStyle/>
                    <a:p>
                      <a:pPr marL="271463" indent="0" algn="l" fontAlgn="b"/>
                      <a:r>
                        <a:rPr lang="en-ID" sz="2400" u="none" strike="noStrike" dirty="0">
                          <a:effectLst/>
                        </a:rPr>
                        <a:t>Portofolio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144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101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68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77943898"/>
                  </a:ext>
                </a:extLst>
              </a:tr>
              <a:tr h="481897">
                <a:tc>
                  <a:txBody>
                    <a:bodyPr/>
                    <a:lstStyle/>
                    <a:p>
                      <a:pPr marL="271463" indent="0" algn="l" fontAlgn="b"/>
                      <a:r>
                        <a:rPr lang="en-ID" sz="2400" u="none" strike="noStrike" dirty="0" smtClean="0">
                          <a:effectLst/>
                        </a:rPr>
                        <a:t>Kerja sama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10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51975334"/>
                  </a:ext>
                </a:extLst>
              </a:tr>
              <a:tr h="481897">
                <a:tc>
                  <a:txBody>
                    <a:bodyPr/>
                    <a:lstStyle/>
                    <a:p>
                      <a:pPr algn="l" fontAlgn="b"/>
                      <a:r>
                        <a:rPr lang="en-ID" sz="2400" u="none" strike="noStrike" dirty="0">
                          <a:effectLst/>
                        </a:rPr>
                        <a:t>S3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286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191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150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53309568"/>
                  </a:ext>
                </a:extLst>
              </a:tr>
              <a:tr h="481897">
                <a:tc>
                  <a:txBody>
                    <a:bodyPr/>
                    <a:lstStyle/>
                    <a:p>
                      <a:pPr marL="271463" indent="0" algn="l" fontAlgn="b"/>
                      <a:r>
                        <a:rPr lang="en-ID" sz="2400" u="none" strike="noStrike" dirty="0" smtClean="0">
                          <a:effectLst/>
                        </a:rPr>
                        <a:t>CBT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237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155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128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987066147"/>
                  </a:ext>
                </a:extLst>
              </a:tr>
              <a:tr h="481897">
                <a:tc>
                  <a:txBody>
                    <a:bodyPr/>
                    <a:lstStyle/>
                    <a:p>
                      <a:pPr marL="271463" indent="0" algn="l" fontAlgn="b"/>
                      <a:r>
                        <a:rPr lang="en-ID" sz="2400" u="none" strike="noStrike" dirty="0">
                          <a:effectLst/>
                        </a:rPr>
                        <a:t>Portofolio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49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36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>
                          <a:effectLst/>
                        </a:rPr>
                        <a:t>22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91833763"/>
                  </a:ext>
                </a:extLst>
              </a:tr>
              <a:tr h="481897">
                <a:tc>
                  <a:txBody>
                    <a:bodyPr/>
                    <a:lstStyle/>
                    <a:p>
                      <a:pPr marL="355600" indent="0" algn="l" fontAlgn="b"/>
                      <a:r>
                        <a:rPr lang="en-ID" sz="2400" u="none" strike="noStrike" dirty="0" smtClean="0">
                          <a:effectLst/>
                        </a:rPr>
                        <a:t>Jumlah S2 &amp; S3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4.102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1.561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u="none" strike="noStrike" dirty="0" smtClean="0">
                          <a:effectLst/>
                        </a:rPr>
                        <a:t>1.361</a:t>
                      </a:r>
                      <a:endParaRPr lang="en-ID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7962265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3855A7D-28DD-44F6-B130-2E574650D84A}"/>
              </a:ext>
            </a:extLst>
          </p:cNvPr>
          <p:cNvSpPr txBox="1"/>
          <p:nvPr/>
        </p:nvSpPr>
        <p:spPr>
          <a:xfrm>
            <a:off x="1676400" y="582176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RIWAYAT SM </a:t>
            </a:r>
            <a:r>
              <a:rPr lang="en-US" sz="3600" b="1" dirty="0" smtClean="0"/>
              <a:t>PPs</a:t>
            </a:r>
            <a:endParaRPr lang="en-ID" sz="3600" b="1" dirty="0"/>
          </a:p>
        </p:txBody>
      </p:sp>
    </p:spTree>
    <p:extLst>
      <p:ext uri="{BB962C8B-B14F-4D97-AF65-F5344CB8AC3E}">
        <p14:creationId xmlns:p14="http://schemas.microsoft.com/office/powerpoint/2010/main" val="562603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5" y="412208"/>
            <a:ext cx="1389072" cy="1419219"/>
          </a:xfrm>
          <a:prstGeom prst="rect">
            <a:avLst/>
          </a:prstGeom>
        </p:spPr>
      </p:pic>
      <p:sp>
        <p:nvSpPr>
          <p:cNvPr id="1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0" y="2196303"/>
            <a:ext cx="12192000" cy="2377016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TERIMA KASIH</a:t>
            </a:r>
            <a:endParaRPr lang="en-US" sz="3600" b="1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5918970"/>
            <a:ext cx="12364169" cy="929746"/>
            <a:chOff x="0" y="5918970"/>
            <a:chExt cx="12364169" cy="929746"/>
          </a:xfrm>
        </p:grpSpPr>
        <p:sp>
          <p:nvSpPr>
            <p:cNvPr id="15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0"/>
            <a:ext cx="12202159" cy="720000"/>
            <a:chOff x="0" y="0"/>
            <a:chExt cx="12202159" cy="720000"/>
          </a:xfrm>
        </p:grpSpPr>
        <p:sp>
          <p:nvSpPr>
            <p:cNvPr id="14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4933" y="63792"/>
              <a:ext cx="31121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Unggul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Kreatif</a:t>
              </a:r>
              <a:r>
                <a:rPr lang="en-US" sz="2400" dirty="0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, </a:t>
              </a:r>
              <a:r>
                <a:rPr lang="en-US" sz="2400" dirty="0" err="1">
                  <a:solidFill>
                    <a:schemeClr val="accent4">
                      <a:lumMod val="60000"/>
                      <a:lumOff val="40000"/>
                    </a:schemeClr>
                  </a:solidFill>
                  <a:effectLst>
                    <a:glow rad="63500">
                      <a:schemeClr val="accent2">
                        <a:satMod val="175000"/>
                        <a:alpha val="40000"/>
                      </a:schemeClr>
                    </a:glow>
                  </a:effectLst>
                </a:rPr>
                <a:t>Inovatif</a:t>
              </a:r>
              <a:endPara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12" descr="artplus_nature_naturalcity47_1024x683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8645" y="932826"/>
            <a:ext cx="3481814" cy="252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141" descr="g1"/>
          <p:cNvSpPr>
            <a:spLocks noChangeArrowheads="1"/>
          </p:cNvSpPr>
          <p:nvPr/>
        </p:nvSpPr>
        <p:spPr bwMode="gray">
          <a:xfrm>
            <a:off x="6919859" y="5040018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140" descr="g2"/>
          <p:cNvSpPr>
            <a:spLocks noChangeArrowheads="1"/>
          </p:cNvSpPr>
          <p:nvPr/>
        </p:nvSpPr>
        <p:spPr bwMode="gray">
          <a:xfrm>
            <a:off x="5767250" y="5040018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AutoShape 139" descr="g3"/>
          <p:cNvSpPr>
            <a:spLocks noChangeArrowheads="1"/>
          </p:cNvSpPr>
          <p:nvPr/>
        </p:nvSpPr>
        <p:spPr bwMode="gray">
          <a:xfrm>
            <a:off x="4614641" y="5040018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6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87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2809076" y="3138840"/>
            <a:ext cx="7020000" cy="32264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797786" y="417907"/>
            <a:ext cx="7019995" cy="24395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872996" y="523876"/>
            <a:ext cx="2381629" cy="2159000"/>
          </a:xfrm>
          <a:prstGeom prst="roundRect">
            <a:avLst>
              <a:gd name="adj" fmla="val 11073"/>
            </a:avLst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MAGISTER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(S2)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902588" y="3302000"/>
            <a:ext cx="2415537" cy="2968625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</a:rPr>
              <a:t>DOKTOR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</a:rPr>
              <a:t>(S3)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57303" y="3270233"/>
            <a:ext cx="3925022" cy="78158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SM PPs </a:t>
            </a:r>
            <a:r>
              <a:rPr lang="en-US" sz="2400" b="1" dirty="0" err="1"/>
              <a:t>Portofolio</a:t>
            </a:r>
            <a:r>
              <a:rPr lang="en-US" sz="2400" b="1" dirty="0"/>
              <a:t> </a:t>
            </a:r>
            <a:r>
              <a:rPr lang="en-US" sz="2400" b="1" dirty="0" err="1"/>
              <a:t>Jalur</a:t>
            </a:r>
            <a:r>
              <a:rPr lang="en-US" sz="2400" b="1" dirty="0"/>
              <a:t> </a:t>
            </a:r>
            <a:r>
              <a:rPr lang="en-US" sz="2400" b="1" dirty="0" err="1"/>
              <a:t>Kuliah</a:t>
            </a:r>
            <a:r>
              <a:rPr lang="en-US" sz="2400" b="1" dirty="0"/>
              <a:t> (</a:t>
            </a:r>
            <a:r>
              <a:rPr lang="en-US" sz="2400" b="1" i="1" dirty="0"/>
              <a:t>by Course</a:t>
            </a:r>
            <a:r>
              <a:rPr lang="en-US" sz="2400" b="1" dirty="0"/>
              <a:t>)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11125" y="394180"/>
            <a:ext cx="2047875" cy="6066946"/>
          </a:xfrm>
          <a:prstGeom prst="roundRect">
            <a:avLst/>
          </a:prstGeom>
          <a:solidFill>
            <a:srgbClr val="BF9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</a:rPr>
              <a:t>POLA/JALUR PMB UNY 2019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rgbClr val="00009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</a:rPr>
              <a:t>PROGRAM PASCA SARJANA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0"/>
                </a:solidFill>
              </a:rPr>
              <a:t>(S2 &amp; S3)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87567" y="496261"/>
            <a:ext cx="3815999" cy="89066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SM PPs </a:t>
            </a:r>
            <a:r>
              <a:rPr lang="en-US" sz="2400" b="1" dirty="0" err="1"/>
              <a:t>Portofolio</a:t>
            </a:r>
            <a:r>
              <a:rPr lang="en-US" sz="2400" b="1" dirty="0"/>
              <a:t> </a:t>
            </a:r>
            <a:r>
              <a:rPr lang="en-US" sz="2400" b="1" dirty="0" err="1"/>
              <a:t>Jalur</a:t>
            </a:r>
            <a:r>
              <a:rPr lang="en-US" sz="2400" b="1" dirty="0"/>
              <a:t> </a:t>
            </a:r>
            <a:r>
              <a:rPr lang="en-US" sz="2400" b="1" dirty="0" err="1"/>
              <a:t>Kuliah</a:t>
            </a:r>
            <a:r>
              <a:rPr lang="en-US" sz="2400" b="1" dirty="0"/>
              <a:t> (</a:t>
            </a:r>
            <a:r>
              <a:rPr lang="en-US" sz="2400" b="1" i="1" dirty="0"/>
              <a:t>by Course</a:t>
            </a:r>
            <a:r>
              <a:rPr lang="en-US" sz="2400" b="1" dirty="0"/>
              <a:t>)</a:t>
            </a:r>
          </a:p>
        </p:txBody>
      </p:sp>
      <p:pic>
        <p:nvPicPr>
          <p:cNvPr id="24598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2" t="8118" r="13168" b="4616"/>
          <a:stretch>
            <a:fillRect/>
          </a:stretch>
        </p:blipFill>
        <p:spPr bwMode="auto">
          <a:xfrm>
            <a:off x="482600" y="501650"/>
            <a:ext cx="11303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9896653" y="437978"/>
            <a:ext cx="905003" cy="243094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1.080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9902699" y="3138840"/>
            <a:ext cx="913554" cy="321183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DT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135</a:t>
            </a:r>
          </a:p>
        </p:txBody>
      </p:sp>
      <p:sp>
        <p:nvSpPr>
          <p:cNvPr id="27" name="Oval 26"/>
          <p:cNvSpPr/>
          <p:nvPr/>
        </p:nvSpPr>
        <p:spPr>
          <a:xfrm>
            <a:off x="524802" y="5116571"/>
            <a:ext cx="1126198" cy="1090554"/>
          </a:xfrm>
          <a:prstGeom prst="ellipse">
            <a:avLst/>
          </a:prstGeom>
          <a:solidFill>
            <a:srgbClr val="000090"/>
          </a:solidFill>
          <a:ln w="107950" cmpd="sng">
            <a:solidFill>
              <a:srgbClr val="FFFF00">
                <a:alpha val="6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UNY </a:t>
            </a:r>
            <a:r>
              <a:rPr lang="en-US" sz="2000" b="1" i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WAE</a:t>
            </a:r>
            <a:endParaRPr lang="en-US" sz="20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5903327" y="1503745"/>
            <a:ext cx="3815986" cy="560005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SM PPs CBT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862850" y="458826"/>
            <a:ext cx="1237924" cy="241076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30</a:t>
            </a:r>
            <a:r>
              <a:rPr lang="en-US" sz="2000" dirty="0">
                <a:solidFill>
                  <a:schemeClr val="tx1"/>
                </a:solidFill>
              </a:rPr>
              <a:t> Prodi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893127" y="3138839"/>
            <a:ext cx="1200171" cy="31972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0000"/>
                </a:solidFill>
              </a:rPr>
              <a:t>7</a:t>
            </a:r>
            <a:r>
              <a:rPr lang="en-US" sz="2000" dirty="0">
                <a:solidFill>
                  <a:srgbClr val="000000"/>
                </a:solidFill>
              </a:rPr>
              <a:t> Prodi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5898936" y="2201097"/>
            <a:ext cx="3815990" cy="540000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SM PPs </a:t>
            </a:r>
            <a:r>
              <a:rPr lang="en-US" sz="2400" b="1" dirty="0" err="1"/>
              <a:t>Kerja</a:t>
            </a:r>
            <a:r>
              <a:rPr lang="en-US" sz="2400" b="1" dirty="0"/>
              <a:t> </a:t>
            </a:r>
            <a:r>
              <a:rPr lang="en-US" sz="2400" b="1" dirty="0" err="1"/>
              <a:t>Sama</a:t>
            </a:r>
            <a:endParaRPr lang="en-US" sz="24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5869267" y="5045594"/>
            <a:ext cx="3882819" cy="53951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</a:rPr>
              <a:t>SM PPs CBT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5880561" y="5689111"/>
            <a:ext cx="3901764" cy="53951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FFFF00"/>
                </a:solidFill>
              </a:rPr>
              <a:t>SM PPs </a:t>
            </a:r>
            <a:r>
              <a:rPr lang="en-US" sz="2400" b="1" dirty="0" err="1">
                <a:solidFill>
                  <a:srgbClr val="FFFF00"/>
                </a:solidFill>
              </a:rPr>
              <a:t>Kerja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Sama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863734" y="4167194"/>
            <a:ext cx="3903471" cy="78158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SM PPs </a:t>
            </a:r>
            <a:r>
              <a:rPr lang="en-US" sz="2400" b="1" dirty="0" err="1"/>
              <a:t>Portofolio</a:t>
            </a:r>
            <a:r>
              <a:rPr lang="en-US" sz="2400" b="1" dirty="0"/>
              <a:t> </a:t>
            </a:r>
            <a:r>
              <a:rPr lang="en-US" sz="2400" b="1" dirty="0" err="1"/>
              <a:t>Jalur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 (</a:t>
            </a:r>
            <a:r>
              <a:rPr lang="en-US" sz="2400" b="1" i="1" dirty="0"/>
              <a:t>by Research</a:t>
            </a:r>
            <a:r>
              <a:rPr lang="en-US" sz="2400" b="1" dirty="0"/>
              <a:t>)</a:t>
            </a:r>
          </a:p>
        </p:txBody>
      </p:sp>
      <p:sp>
        <p:nvSpPr>
          <p:cNvPr id="3" name="Right Arrow 2"/>
          <p:cNvSpPr/>
          <p:nvPr/>
        </p:nvSpPr>
        <p:spPr>
          <a:xfrm>
            <a:off x="2238375" y="873125"/>
            <a:ext cx="523875" cy="157162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232025" y="3999010"/>
            <a:ext cx="523875" cy="1571625"/>
          </a:xfrm>
          <a:prstGeom prst="rightArrow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45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5" y="412208"/>
            <a:ext cx="1389072" cy="1419219"/>
          </a:xfrm>
          <a:prstGeom prst="rect">
            <a:avLst/>
          </a:prstGeom>
        </p:spPr>
      </p:pic>
      <p:sp>
        <p:nvSpPr>
          <p:cNvPr id="1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1261675" y="1498182"/>
            <a:ext cx="9678808" cy="2377016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SNMPTN</a:t>
            </a:r>
            <a:br>
              <a:rPr lang="en-US" sz="72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5400" b="1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5545643"/>
            <a:ext cx="12364169" cy="1303073"/>
            <a:chOff x="0" y="5545643"/>
            <a:chExt cx="12364169" cy="1303073"/>
          </a:xfrm>
        </p:grpSpPr>
        <p:sp>
          <p:nvSpPr>
            <p:cNvPr id="15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Takwa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Mandiri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Cendekia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0"/>
            <a:ext cx="12202159" cy="720000"/>
            <a:chOff x="0" y="0"/>
            <a:chExt cx="12202159" cy="720000"/>
          </a:xfrm>
        </p:grpSpPr>
        <p:sp>
          <p:nvSpPr>
            <p:cNvPr id="14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4933" y="63792"/>
              <a:ext cx="32063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Unggul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Kreatif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Inovatif</a:t>
              </a:r>
              <a:endPara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12" descr="artplus_nature_naturalcity47_1024x68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350"/>
            <a:ext cx="4191000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37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541" y="785971"/>
            <a:ext cx="11357112" cy="562527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RIWAYAT SNMPTN</a:t>
            </a:r>
            <a:endParaRPr lang="id-ID" sz="44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948466"/>
            <a:ext cx="12364169" cy="929746"/>
            <a:chOff x="0" y="5918970"/>
            <a:chExt cx="12364169" cy="929746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rgbClr val="FF6600"/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206391" cy="58820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Unggul</a:t>
              </a:r>
              <a:r>
                <a:rPr lang="en-US" sz="2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, </a:t>
              </a:r>
              <a:r>
                <a:rPr lang="en-US" sz="2400" b="1" dirty="0" err="1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Kreatif</a:t>
              </a:r>
              <a:r>
                <a:rPr lang="en-US" sz="2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, </a:t>
              </a:r>
              <a:r>
                <a:rPr lang="en-US" sz="2400" b="1" dirty="0" err="1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Inovatif</a:t>
              </a:r>
              <a:endParaRPr lang="en-US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AutoShape 141" descr="g1"/>
          <p:cNvSpPr>
            <a:spLocks noChangeArrowheads="1"/>
          </p:cNvSpPr>
          <p:nvPr/>
        </p:nvSpPr>
        <p:spPr bwMode="gray">
          <a:xfrm>
            <a:off x="2466467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40" descr="g2"/>
          <p:cNvSpPr>
            <a:spLocks noChangeArrowheads="1"/>
          </p:cNvSpPr>
          <p:nvPr/>
        </p:nvSpPr>
        <p:spPr bwMode="gray">
          <a:xfrm>
            <a:off x="1313858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39" descr="g3"/>
          <p:cNvSpPr>
            <a:spLocks noChangeArrowheads="1"/>
          </p:cNvSpPr>
          <p:nvPr/>
        </p:nvSpPr>
        <p:spPr bwMode="gray">
          <a:xfrm>
            <a:off x="161249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9DEF8EA7-22F9-4CF5-B8DE-94620B99D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221344"/>
              </p:ext>
            </p:extLst>
          </p:nvPr>
        </p:nvGraphicFramePr>
        <p:xfrm>
          <a:off x="823196" y="1642530"/>
          <a:ext cx="10072742" cy="4306194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728619">
                  <a:extLst>
                    <a:ext uri="{9D8B030D-6E8A-4147-A177-3AD203B41FA5}">
                      <a16:colId xmlns="" xmlns:a16="http://schemas.microsoft.com/office/drawing/2014/main" val="2989691545"/>
                    </a:ext>
                  </a:extLst>
                </a:gridCol>
                <a:gridCol w="3364447">
                  <a:extLst>
                    <a:ext uri="{9D8B030D-6E8A-4147-A177-3AD203B41FA5}">
                      <a16:colId xmlns="" xmlns:a16="http://schemas.microsoft.com/office/drawing/2014/main" val="2368712737"/>
                    </a:ext>
                  </a:extLst>
                </a:gridCol>
                <a:gridCol w="1073414">
                  <a:extLst>
                    <a:ext uri="{9D8B030D-6E8A-4147-A177-3AD203B41FA5}">
                      <a16:colId xmlns="" xmlns:a16="http://schemas.microsoft.com/office/drawing/2014/main" val="2506881633"/>
                    </a:ext>
                  </a:extLst>
                </a:gridCol>
                <a:gridCol w="1170997">
                  <a:extLst>
                    <a:ext uri="{9D8B030D-6E8A-4147-A177-3AD203B41FA5}">
                      <a16:colId xmlns="" xmlns:a16="http://schemas.microsoft.com/office/drawing/2014/main" val="1020399932"/>
                    </a:ext>
                  </a:extLst>
                </a:gridCol>
                <a:gridCol w="1304361">
                  <a:extLst>
                    <a:ext uri="{9D8B030D-6E8A-4147-A177-3AD203B41FA5}">
                      <a16:colId xmlns="" xmlns:a16="http://schemas.microsoft.com/office/drawing/2014/main" val="4264255960"/>
                    </a:ext>
                  </a:extLst>
                </a:gridCol>
                <a:gridCol w="1215452">
                  <a:extLst>
                    <a:ext uri="{9D8B030D-6E8A-4147-A177-3AD203B41FA5}">
                      <a16:colId xmlns="" xmlns:a16="http://schemas.microsoft.com/office/drawing/2014/main" val="2633436344"/>
                    </a:ext>
                  </a:extLst>
                </a:gridCol>
                <a:gridCol w="1215452">
                  <a:extLst>
                    <a:ext uri="{9D8B030D-6E8A-4147-A177-3AD203B41FA5}">
                      <a16:colId xmlns="" xmlns:a16="http://schemas.microsoft.com/office/drawing/2014/main" val="1299198696"/>
                    </a:ext>
                  </a:extLst>
                </a:gridCol>
              </a:tblGrid>
              <a:tr h="615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FAKULTAS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DAYA TAMPUNG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ANIMO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DITERIMA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REGISTRASI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</a:t>
                      </a:r>
                      <a:endParaRPr lang="en-ID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8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50482602"/>
                  </a:ext>
                </a:extLst>
              </a:tr>
              <a:tr h="46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Fakultas Ilmu Pendidikan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282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4.311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282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273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16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88550828"/>
                  </a:ext>
                </a:extLst>
              </a:tr>
              <a:tr h="46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Bahasa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Seni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322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2.387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314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301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42242718"/>
                  </a:ext>
                </a:extLst>
              </a:tr>
              <a:tr h="46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3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Matematika</a:t>
                      </a:r>
                      <a:r>
                        <a:rPr lang="en-US" sz="2000" dirty="0">
                          <a:effectLst/>
                        </a:rPr>
                        <a:t> dan IPA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230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4.228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230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227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19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2057846"/>
                  </a:ext>
                </a:extLst>
              </a:tr>
              <a:tr h="46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Ilmu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Sosial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198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3.579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198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193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19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440746033"/>
                  </a:ext>
                </a:extLst>
              </a:tr>
              <a:tr h="46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Teknik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247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4.541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247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238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19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23831008"/>
                  </a:ext>
                </a:extLst>
              </a:tr>
              <a:tr h="46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6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Ilmu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Keolahragaan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144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354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139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132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3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85108664"/>
                  </a:ext>
                </a:extLst>
              </a:tr>
              <a:tr h="4613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7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Ekonomi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153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5.738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153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150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38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2249902"/>
                  </a:ext>
                </a:extLst>
              </a:tr>
              <a:tr h="46137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JUMLAH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1.576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25.138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1.563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1.514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17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484738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45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33" y="652303"/>
            <a:ext cx="11357112" cy="1142630"/>
          </a:xfrm>
        </p:spPr>
        <p:txBody>
          <a:bodyPr/>
          <a:lstStyle/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5 PRODI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KEKETATAN TERTINGGI</a:t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SNMPTN</a:t>
            </a:r>
            <a:endParaRPr lang="id-ID" sz="44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-152397" y="5558206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rgbClr val="FF6600"/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206391" cy="58820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Unggul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Kreatif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Inovatif</a:t>
              </a:r>
              <a:endPara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ounded Rectangle 32"/>
          <p:cNvSpPr/>
          <p:nvPr/>
        </p:nvSpPr>
        <p:spPr>
          <a:xfrm>
            <a:off x="6515390" y="3332336"/>
            <a:ext cx="958761" cy="6353500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8" name="Rounded Rectangle 32"/>
          <p:cNvSpPr/>
          <p:nvPr/>
        </p:nvSpPr>
        <p:spPr>
          <a:xfrm>
            <a:off x="6847941" y="4888177"/>
            <a:ext cx="626211" cy="479766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9" name="Rounded Rectangle 32"/>
          <p:cNvSpPr/>
          <p:nvPr/>
        </p:nvSpPr>
        <p:spPr>
          <a:xfrm flipH="1">
            <a:off x="4941109" y="2525233"/>
            <a:ext cx="1236715" cy="716060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0" name="Rounded Rectangle 32"/>
          <p:cNvSpPr/>
          <p:nvPr/>
        </p:nvSpPr>
        <p:spPr>
          <a:xfrm flipH="1">
            <a:off x="4915121" y="3936350"/>
            <a:ext cx="926585" cy="5749482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1" name="Rounded Rectangle 32"/>
          <p:cNvSpPr/>
          <p:nvPr/>
        </p:nvSpPr>
        <p:spPr>
          <a:xfrm flipH="1">
            <a:off x="4906323" y="5424429"/>
            <a:ext cx="599535" cy="426140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9" name="Oval 43"/>
          <p:cNvSpPr>
            <a:spLocks noChangeArrowheads="1"/>
          </p:cNvSpPr>
          <p:nvPr/>
        </p:nvSpPr>
        <p:spPr bwMode="auto">
          <a:xfrm rot="16200000">
            <a:off x="3789554" y="4885927"/>
            <a:ext cx="1041543" cy="1043139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 rot="16200000">
            <a:off x="3787554" y="3368788"/>
            <a:ext cx="1042339" cy="1043140"/>
            <a:chOff x="477838" y="2630488"/>
            <a:chExt cx="2062163" cy="2063750"/>
          </a:xfrm>
        </p:grpSpPr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77838" y="2630488"/>
              <a:ext cx="2062163" cy="2063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6" name="Freeform 41"/>
            <p:cNvSpPr>
              <a:spLocks noEditPoints="1"/>
            </p:cNvSpPr>
            <p:nvPr/>
          </p:nvSpPr>
          <p:spPr bwMode="auto">
            <a:xfrm rot="5400000">
              <a:off x="850900" y="3248025"/>
              <a:ext cx="1316039" cy="833436"/>
            </a:xfrm>
            <a:custGeom>
              <a:avLst/>
              <a:gdLst>
                <a:gd name="T0" fmla="*/ 190 w 226"/>
                <a:gd name="T1" fmla="*/ 1 h 143"/>
                <a:gd name="T2" fmla="*/ 39 w 226"/>
                <a:gd name="T3" fmla="*/ 0 h 143"/>
                <a:gd name="T4" fmla="*/ 0 w 226"/>
                <a:gd name="T5" fmla="*/ 112 h 143"/>
                <a:gd name="T6" fmla="*/ 3 w 226"/>
                <a:gd name="T7" fmla="*/ 115 h 143"/>
                <a:gd name="T8" fmla="*/ 95 w 226"/>
                <a:gd name="T9" fmla="*/ 138 h 143"/>
                <a:gd name="T10" fmla="*/ 53 w 226"/>
                <a:gd name="T11" fmla="*/ 141 h 143"/>
                <a:gd name="T12" fmla="*/ 97 w 226"/>
                <a:gd name="T13" fmla="*/ 143 h 143"/>
                <a:gd name="T14" fmla="*/ 99 w 226"/>
                <a:gd name="T15" fmla="*/ 115 h 143"/>
                <a:gd name="T16" fmla="*/ 127 w 226"/>
                <a:gd name="T17" fmla="*/ 141 h 143"/>
                <a:gd name="T18" fmla="*/ 171 w 226"/>
                <a:gd name="T19" fmla="*/ 143 h 143"/>
                <a:gd name="T20" fmla="*/ 171 w 226"/>
                <a:gd name="T21" fmla="*/ 138 h 143"/>
                <a:gd name="T22" fmla="*/ 132 w 226"/>
                <a:gd name="T23" fmla="*/ 115 h 143"/>
                <a:gd name="T24" fmla="*/ 226 w 226"/>
                <a:gd name="T25" fmla="*/ 112 h 143"/>
                <a:gd name="T26" fmla="*/ 205 w 226"/>
                <a:gd name="T27" fmla="*/ 63 h 143"/>
                <a:gd name="T28" fmla="*/ 144 w 226"/>
                <a:gd name="T29" fmla="*/ 32 h 143"/>
                <a:gd name="T30" fmla="*/ 205 w 226"/>
                <a:gd name="T31" fmla="*/ 63 h 143"/>
                <a:gd name="T32" fmla="*/ 194 w 226"/>
                <a:gd name="T33" fmla="*/ 27 h 143"/>
                <a:gd name="T34" fmla="*/ 141 w 226"/>
                <a:gd name="T35" fmla="*/ 4 h 143"/>
                <a:gd name="T36" fmla="*/ 90 w 226"/>
                <a:gd name="T37" fmla="*/ 4 h 143"/>
                <a:gd name="T38" fmla="*/ 138 w 226"/>
                <a:gd name="T39" fmla="*/ 27 h 143"/>
                <a:gd name="T40" fmla="*/ 90 w 226"/>
                <a:gd name="T41" fmla="*/ 4 h 143"/>
                <a:gd name="T42" fmla="*/ 142 w 226"/>
                <a:gd name="T43" fmla="*/ 63 h 143"/>
                <a:gd name="T44" fmla="*/ 87 w 226"/>
                <a:gd name="T45" fmla="*/ 32 h 143"/>
                <a:gd name="T46" fmla="*/ 40 w 226"/>
                <a:gd name="T47" fmla="*/ 4 h 143"/>
                <a:gd name="T48" fmla="*/ 83 w 226"/>
                <a:gd name="T49" fmla="*/ 27 h 143"/>
                <a:gd name="T50" fmla="*/ 40 w 226"/>
                <a:gd name="T51" fmla="*/ 4 h 143"/>
                <a:gd name="T52" fmla="*/ 83 w 226"/>
                <a:gd name="T53" fmla="*/ 32 h 143"/>
                <a:gd name="T54" fmla="*/ 21 w 226"/>
                <a:gd name="T55" fmla="*/ 63 h 143"/>
                <a:gd name="T56" fmla="*/ 74 w 226"/>
                <a:gd name="T57" fmla="*/ 110 h 143"/>
                <a:gd name="T58" fmla="*/ 20 w 226"/>
                <a:gd name="T59" fmla="*/ 68 h 143"/>
                <a:gd name="T60" fmla="*/ 74 w 226"/>
                <a:gd name="T61" fmla="*/ 110 h 143"/>
                <a:gd name="T62" fmla="*/ 84 w 226"/>
                <a:gd name="T63" fmla="*/ 68 h 143"/>
                <a:gd name="T64" fmla="*/ 147 w 226"/>
                <a:gd name="T65" fmla="*/ 110 h 143"/>
                <a:gd name="T66" fmla="*/ 152 w 226"/>
                <a:gd name="T67" fmla="*/ 110 h 143"/>
                <a:gd name="T68" fmla="*/ 207 w 226"/>
                <a:gd name="T69" fmla="*/ 68 h 143"/>
                <a:gd name="T70" fmla="*/ 152 w 226"/>
                <a:gd name="T7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6" h="143">
                  <a:moveTo>
                    <a:pt x="226" y="111"/>
                  </a:moveTo>
                  <a:cubicBezTo>
                    <a:pt x="190" y="1"/>
                    <a:pt x="190" y="1"/>
                    <a:pt x="190" y="1"/>
                  </a:cubicBezTo>
                  <a:cubicBezTo>
                    <a:pt x="190" y="0"/>
                    <a:pt x="189" y="0"/>
                    <a:pt x="188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8" y="0"/>
                    <a:pt x="37" y="0"/>
                    <a:pt x="36" y="1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12"/>
                    <a:pt x="0" y="113"/>
                    <a:pt x="1" y="114"/>
                  </a:cubicBezTo>
                  <a:cubicBezTo>
                    <a:pt x="1" y="114"/>
                    <a:pt x="2" y="115"/>
                    <a:pt x="3" y="115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38"/>
                    <a:pt x="95" y="138"/>
                    <a:pt x="95" y="138"/>
                  </a:cubicBezTo>
                  <a:cubicBezTo>
                    <a:pt x="56" y="138"/>
                    <a:pt x="56" y="138"/>
                    <a:pt x="56" y="138"/>
                  </a:cubicBezTo>
                  <a:cubicBezTo>
                    <a:pt x="54" y="138"/>
                    <a:pt x="53" y="139"/>
                    <a:pt x="53" y="141"/>
                  </a:cubicBezTo>
                  <a:cubicBezTo>
                    <a:pt x="53" y="142"/>
                    <a:pt x="54" y="143"/>
                    <a:pt x="56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8" y="143"/>
                    <a:pt x="99" y="142"/>
                    <a:pt x="99" y="14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127" y="115"/>
                    <a:pt x="127" y="115"/>
                    <a:pt x="127" y="115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2"/>
                    <a:pt x="128" y="143"/>
                    <a:pt x="129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2" y="143"/>
                    <a:pt x="173" y="142"/>
                    <a:pt x="173" y="141"/>
                  </a:cubicBezTo>
                  <a:cubicBezTo>
                    <a:pt x="173" y="139"/>
                    <a:pt x="172" y="138"/>
                    <a:pt x="171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224" y="115"/>
                    <a:pt x="224" y="115"/>
                    <a:pt x="224" y="115"/>
                  </a:cubicBezTo>
                  <a:cubicBezTo>
                    <a:pt x="225" y="115"/>
                    <a:pt x="226" y="114"/>
                    <a:pt x="226" y="112"/>
                  </a:cubicBezTo>
                  <a:cubicBezTo>
                    <a:pt x="226" y="112"/>
                    <a:pt x="226" y="112"/>
                    <a:pt x="226" y="111"/>
                  </a:cubicBezTo>
                  <a:close/>
                  <a:moveTo>
                    <a:pt x="205" y="63"/>
                  </a:moveTo>
                  <a:cubicBezTo>
                    <a:pt x="147" y="63"/>
                    <a:pt x="147" y="63"/>
                    <a:pt x="147" y="63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95" y="32"/>
                    <a:pt x="195" y="32"/>
                    <a:pt x="195" y="32"/>
                  </a:cubicBezTo>
                  <a:lnTo>
                    <a:pt x="205" y="63"/>
                  </a:lnTo>
                  <a:close/>
                  <a:moveTo>
                    <a:pt x="186" y="4"/>
                  </a:moveTo>
                  <a:cubicBezTo>
                    <a:pt x="194" y="27"/>
                    <a:pt x="194" y="27"/>
                    <a:pt x="194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1" y="4"/>
                    <a:pt x="141" y="4"/>
                    <a:pt x="141" y="4"/>
                  </a:cubicBezTo>
                  <a:lnTo>
                    <a:pt x="186" y="4"/>
                  </a:lnTo>
                  <a:close/>
                  <a:moveTo>
                    <a:pt x="90" y="4"/>
                  </a:moveTo>
                  <a:cubicBezTo>
                    <a:pt x="136" y="4"/>
                    <a:pt x="136" y="4"/>
                    <a:pt x="136" y="4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88" y="27"/>
                    <a:pt x="88" y="27"/>
                    <a:pt x="88" y="27"/>
                  </a:cubicBezTo>
                  <a:lnTo>
                    <a:pt x="90" y="4"/>
                  </a:lnTo>
                  <a:close/>
                  <a:moveTo>
                    <a:pt x="139" y="32"/>
                  </a:moveTo>
                  <a:cubicBezTo>
                    <a:pt x="142" y="63"/>
                    <a:pt x="142" y="63"/>
                    <a:pt x="142" y="63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7" y="32"/>
                    <a:pt x="87" y="32"/>
                    <a:pt x="87" y="32"/>
                  </a:cubicBezTo>
                  <a:lnTo>
                    <a:pt x="139" y="32"/>
                  </a:lnTo>
                  <a:close/>
                  <a:moveTo>
                    <a:pt x="40" y="4"/>
                  </a:moveTo>
                  <a:cubicBezTo>
                    <a:pt x="86" y="4"/>
                    <a:pt x="86" y="4"/>
                    <a:pt x="86" y="4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33" y="27"/>
                    <a:pt x="33" y="27"/>
                    <a:pt x="33" y="27"/>
                  </a:cubicBezTo>
                  <a:lnTo>
                    <a:pt x="40" y="4"/>
                  </a:lnTo>
                  <a:close/>
                  <a:moveTo>
                    <a:pt x="31" y="32"/>
                  </a:moveTo>
                  <a:cubicBezTo>
                    <a:pt x="83" y="32"/>
                    <a:pt x="83" y="32"/>
                    <a:pt x="83" y="32"/>
                  </a:cubicBezTo>
                  <a:cubicBezTo>
                    <a:pt x="79" y="63"/>
                    <a:pt x="79" y="63"/>
                    <a:pt x="79" y="63"/>
                  </a:cubicBezTo>
                  <a:cubicBezTo>
                    <a:pt x="21" y="63"/>
                    <a:pt x="21" y="63"/>
                    <a:pt x="21" y="63"/>
                  </a:cubicBezTo>
                  <a:lnTo>
                    <a:pt x="31" y="32"/>
                  </a:lnTo>
                  <a:close/>
                  <a:moveTo>
                    <a:pt x="74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79" y="68"/>
                    <a:pt x="79" y="68"/>
                    <a:pt x="79" y="68"/>
                  </a:cubicBezTo>
                  <a:lnTo>
                    <a:pt x="74" y="110"/>
                  </a:lnTo>
                  <a:close/>
                  <a:moveTo>
                    <a:pt x="79" y="110"/>
                  </a:moveTo>
                  <a:cubicBezTo>
                    <a:pt x="84" y="68"/>
                    <a:pt x="84" y="68"/>
                    <a:pt x="84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7" y="110"/>
                    <a:pt x="147" y="110"/>
                    <a:pt x="147" y="110"/>
                  </a:cubicBezTo>
                  <a:lnTo>
                    <a:pt x="79" y="110"/>
                  </a:lnTo>
                  <a:close/>
                  <a:moveTo>
                    <a:pt x="152" y="110"/>
                  </a:moveTo>
                  <a:cubicBezTo>
                    <a:pt x="148" y="68"/>
                    <a:pt x="148" y="68"/>
                    <a:pt x="148" y="68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221" y="110"/>
                    <a:pt x="221" y="110"/>
                    <a:pt x="221" y="110"/>
                  </a:cubicBezTo>
                  <a:lnTo>
                    <a:pt x="152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1" name="Group 20"/>
          <p:cNvGrpSpPr>
            <a:grpSpLocks noChangeAspect="1"/>
          </p:cNvGrpSpPr>
          <p:nvPr/>
        </p:nvGrpSpPr>
        <p:grpSpPr>
          <a:xfrm rot="16200000">
            <a:off x="3787554" y="1973126"/>
            <a:ext cx="1042339" cy="1043140"/>
            <a:chOff x="3622675" y="2641600"/>
            <a:chExt cx="2062163" cy="2063750"/>
          </a:xfrm>
        </p:grpSpPr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3622675" y="2641600"/>
              <a:ext cx="2062163" cy="20637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4" name="Freeform 39"/>
            <p:cNvSpPr>
              <a:spLocks noEditPoints="1"/>
            </p:cNvSpPr>
            <p:nvPr/>
          </p:nvSpPr>
          <p:spPr bwMode="auto">
            <a:xfrm rot="5400000">
              <a:off x="4170362" y="3049590"/>
              <a:ext cx="966790" cy="1247773"/>
            </a:xfrm>
            <a:custGeom>
              <a:avLst/>
              <a:gdLst>
                <a:gd name="T0" fmla="*/ 64 w 166"/>
                <a:gd name="T1" fmla="*/ 40 h 214"/>
                <a:gd name="T2" fmla="*/ 32 w 166"/>
                <a:gd name="T3" fmla="*/ 40 h 214"/>
                <a:gd name="T4" fmla="*/ 48 w 166"/>
                <a:gd name="T5" fmla="*/ 36 h 214"/>
                <a:gd name="T6" fmla="*/ 48 w 166"/>
                <a:gd name="T7" fmla="*/ 44 h 214"/>
                <a:gd name="T8" fmla="*/ 48 w 166"/>
                <a:gd name="T9" fmla="*/ 36 h 214"/>
                <a:gd name="T10" fmla="*/ 159 w 166"/>
                <a:gd name="T11" fmla="*/ 91 h 214"/>
                <a:gd name="T12" fmla="*/ 166 w 166"/>
                <a:gd name="T13" fmla="*/ 40 h 214"/>
                <a:gd name="T14" fmla="*/ 0 w 166"/>
                <a:gd name="T15" fmla="*/ 40 h 214"/>
                <a:gd name="T16" fmla="*/ 8 w 166"/>
                <a:gd name="T17" fmla="*/ 90 h 214"/>
                <a:gd name="T18" fmla="*/ 8 w 166"/>
                <a:gd name="T19" fmla="*/ 124 h 214"/>
                <a:gd name="T20" fmla="*/ 0 w 166"/>
                <a:gd name="T21" fmla="*/ 175 h 214"/>
                <a:gd name="T22" fmla="*/ 166 w 166"/>
                <a:gd name="T23" fmla="*/ 175 h 214"/>
                <a:gd name="T24" fmla="*/ 159 w 166"/>
                <a:gd name="T25" fmla="*/ 124 h 214"/>
                <a:gd name="T26" fmla="*/ 5 w 166"/>
                <a:gd name="T27" fmla="*/ 40 h 214"/>
                <a:gd name="T28" fmla="*/ 161 w 166"/>
                <a:gd name="T29" fmla="*/ 40 h 214"/>
                <a:gd name="T30" fmla="*/ 5 w 166"/>
                <a:gd name="T31" fmla="*/ 40 h 214"/>
                <a:gd name="T32" fmla="*/ 123 w 166"/>
                <a:gd name="T33" fmla="*/ 142 h 214"/>
                <a:gd name="T34" fmla="*/ 154 w 166"/>
                <a:gd name="T35" fmla="*/ 128 h 214"/>
                <a:gd name="T36" fmla="*/ 155 w 166"/>
                <a:gd name="T37" fmla="*/ 161 h 214"/>
                <a:gd name="T38" fmla="*/ 83 w 166"/>
                <a:gd name="T39" fmla="*/ 209 h 214"/>
                <a:gd name="T40" fmla="*/ 12 w 166"/>
                <a:gd name="T41" fmla="*/ 160 h 214"/>
                <a:gd name="T42" fmla="*/ 12 w 166"/>
                <a:gd name="T43" fmla="*/ 128 h 214"/>
                <a:gd name="T44" fmla="*/ 44 w 166"/>
                <a:gd name="T45" fmla="*/ 142 h 214"/>
                <a:gd name="T46" fmla="*/ 44 w 166"/>
                <a:gd name="T47" fmla="*/ 137 h 214"/>
                <a:gd name="T48" fmla="*/ 12 w 166"/>
                <a:gd name="T49" fmla="*/ 93 h 214"/>
                <a:gd name="T50" fmla="*/ 12 w 166"/>
                <a:gd name="T51" fmla="*/ 61 h 214"/>
                <a:gd name="T52" fmla="*/ 154 w 166"/>
                <a:gd name="T53" fmla="*/ 61 h 214"/>
                <a:gd name="T54" fmla="*/ 155 w 166"/>
                <a:gd name="T55" fmla="*/ 93 h 214"/>
                <a:gd name="T56" fmla="*/ 122 w 166"/>
                <a:gd name="T57" fmla="*/ 137 h 214"/>
                <a:gd name="T58" fmla="*/ 83 w 166"/>
                <a:gd name="T59" fmla="*/ 101 h 214"/>
                <a:gd name="T60" fmla="*/ 83 w 166"/>
                <a:gd name="T61" fmla="*/ 173 h 214"/>
                <a:gd name="T62" fmla="*/ 83 w 166"/>
                <a:gd name="T63" fmla="*/ 101 h 214"/>
                <a:gd name="T64" fmla="*/ 59 w 166"/>
                <a:gd name="T65" fmla="*/ 144 h 214"/>
                <a:gd name="T66" fmla="*/ 107 w 166"/>
                <a:gd name="T67" fmla="*/ 14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6" h="214">
                  <a:moveTo>
                    <a:pt x="48" y="48"/>
                  </a:moveTo>
                  <a:cubicBezTo>
                    <a:pt x="57" y="48"/>
                    <a:pt x="64" y="45"/>
                    <a:pt x="64" y="40"/>
                  </a:cubicBezTo>
                  <a:cubicBezTo>
                    <a:pt x="64" y="35"/>
                    <a:pt x="57" y="31"/>
                    <a:pt x="48" y="31"/>
                  </a:cubicBezTo>
                  <a:cubicBezTo>
                    <a:pt x="39" y="31"/>
                    <a:pt x="32" y="35"/>
                    <a:pt x="32" y="40"/>
                  </a:cubicBezTo>
                  <a:cubicBezTo>
                    <a:pt x="32" y="45"/>
                    <a:pt x="39" y="48"/>
                    <a:pt x="48" y="48"/>
                  </a:cubicBezTo>
                  <a:close/>
                  <a:moveTo>
                    <a:pt x="48" y="36"/>
                  </a:moveTo>
                  <a:cubicBezTo>
                    <a:pt x="55" y="36"/>
                    <a:pt x="59" y="39"/>
                    <a:pt x="59" y="40"/>
                  </a:cubicBezTo>
                  <a:cubicBezTo>
                    <a:pt x="59" y="41"/>
                    <a:pt x="55" y="44"/>
                    <a:pt x="48" y="44"/>
                  </a:cubicBezTo>
                  <a:cubicBezTo>
                    <a:pt x="41" y="44"/>
                    <a:pt x="37" y="41"/>
                    <a:pt x="37" y="40"/>
                  </a:cubicBezTo>
                  <a:cubicBezTo>
                    <a:pt x="37" y="39"/>
                    <a:pt x="41" y="36"/>
                    <a:pt x="48" y="36"/>
                  </a:cubicBezTo>
                  <a:close/>
                  <a:moveTo>
                    <a:pt x="166" y="107"/>
                  </a:moveTo>
                  <a:cubicBezTo>
                    <a:pt x="166" y="101"/>
                    <a:pt x="163" y="96"/>
                    <a:pt x="159" y="91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63" y="51"/>
                    <a:pt x="166" y="46"/>
                    <a:pt x="166" y="40"/>
                  </a:cubicBezTo>
                  <a:cubicBezTo>
                    <a:pt x="166" y="18"/>
                    <a:pt x="130" y="0"/>
                    <a:pt x="83" y="0"/>
                  </a:cubicBezTo>
                  <a:cubicBezTo>
                    <a:pt x="37" y="0"/>
                    <a:pt x="0" y="18"/>
                    <a:pt x="0" y="40"/>
                  </a:cubicBezTo>
                  <a:cubicBezTo>
                    <a:pt x="0" y="46"/>
                    <a:pt x="3" y="51"/>
                    <a:pt x="8" y="56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3" y="95"/>
                    <a:pt x="0" y="101"/>
                    <a:pt x="0" y="107"/>
                  </a:cubicBezTo>
                  <a:cubicBezTo>
                    <a:pt x="0" y="113"/>
                    <a:pt x="3" y="119"/>
                    <a:pt x="8" y="124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3" y="163"/>
                    <a:pt x="0" y="169"/>
                    <a:pt x="0" y="175"/>
                  </a:cubicBezTo>
                  <a:cubicBezTo>
                    <a:pt x="0" y="197"/>
                    <a:pt x="37" y="214"/>
                    <a:pt x="83" y="214"/>
                  </a:cubicBezTo>
                  <a:cubicBezTo>
                    <a:pt x="130" y="214"/>
                    <a:pt x="166" y="197"/>
                    <a:pt x="166" y="175"/>
                  </a:cubicBezTo>
                  <a:cubicBezTo>
                    <a:pt x="166" y="169"/>
                    <a:pt x="163" y="163"/>
                    <a:pt x="159" y="158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63" y="119"/>
                    <a:pt x="166" y="113"/>
                    <a:pt x="166" y="107"/>
                  </a:cubicBezTo>
                  <a:close/>
                  <a:moveTo>
                    <a:pt x="5" y="40"/>
                  </a:moveTo>
                  <a:cubicBezTo>
                    <a:pt x="5" y="21"/>
                    <a:pt x="41" y="5"/>
                    <a:pt x="83" y="5"/>
                  </a:cubicBezTo>
                  <a:cubicBezTo>
                    <a:pt x="125" y="5"/>
                    <a:pt x="161" y="21"/>
                    <a:pt x="161" y="40"/>
                  </a:cubicBezTo>
                  <a:cubicBezTo>
                    <a:pt x="161" y="59"/>
                    <a:pt x="125" y="75"/>
                    <a:pt x="83" y="75"/>
                  </a:cubicBezTo>
                  <a:cubicBezTo>
                    <a:pt x="41" y="75"/>
                    <a:pt x="5" y="59"/>
                    <a:pt x="5" y="40"/>
                  </a:cubicBezTo>
                  <a:close/>
                  <a:moveTo>
                    <a:pt x="121" y="140"/>
                  </a:moveTo>
                  <a:cubicBezTo>
                    <a:pt x="121" y="141"/>
                    <a:pt x="122" y="142"/>
                    <a:pt x="123" y="142"/>
                  </a:cubicBezTo>
                  <a:cubicBezTo>
                    <a:pt x="123" y="142"/>
                    <a:pt x="123" y="142"/>
                    <a:pt x="123" y="142"/>
                  </a:cubicBezTo>
                  <a:cubicBezTo>
                    <a:pt x="136" y="138"/>
                    <a:pt x="147" y="134"/>
                    <a:pt x="154" y="128"/>
                  </a:cubicBezTo>
                  <a:cubicBezTo>
                    <a:pt x="154" y="159"/>
                    <a:pt x="154" y="159"/>
                    <a:pt x="154" y="159"/>
                  </a:cubicBezTo>
                  <a:cubicBezTo>
                    <a:pt x="154" y="160"/>
                    <a:pt x="154" y="160"/>
                    <a:pt x="155" y="161"/>
                  </a:cubicBezTo>
                  <a:cubicBezTo>
                    <a:pt x="159" y="165"/>
                    <a:pt x="161" y="170"/>
                    <a:pt x="161" y="175"/>
                  </a:cubicBezTo>
                  <a:cubicBezTo>
                    <a:pt x="161" y="194"/>
                    <a:pt x="125" y="209"/>
                    <a:pt x="83" y="209"/>
                  </a:cubicBezTo>
                  <a:cubicBezTo>
                    <a:pt x="41" y="209"/>
                    <a:pt x="5" y="194"/>
                    <a:pt x="5" y="175"/>
                  </a:cubicBezTo>
                  <a:cubicBezTo>
                    <a:pt x="5" y="170"/>
                    <a:pt x="7" y="165"/>
                    <a:pt x="12" y="160"/>
                  </a:cubicBezTo>
                  <a:cubicBezTo>
                    <a:pt x="12" y="160"/>
                    <a:pt x="12" y="159"/>
                    <a:pt x="12" y="159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20" y="134"/>
                    <a:pt x="30" y="138"/>
                    <a:pt x="43" y="142"/>
                  </a:cubicBezTo>
                  <a:cubicBezTo>
                    <a:pt x="43" y="142"/>
                    <a:pt x="43" y="142"/>
                    <a:pt x="44" y="142"/>
                  </a:cubicBezTo>
                  <a:cubicBezTo>
                    <a:pt x="45" y="142"/>
                    <a:pt x="46" y="141"/>
                    <a:pt x="46" y="140"/>
                  </a:cubicBezTo>
                  <a:cubicBezTo>
                    <a:pt x="46" y="139"/>
                    <a:pt x="45" y="138"/>
                    <a:pt x="44" y="137"/>
                  </a:cubicBezTo>
                  <a:cubicBezTo>
                    <a:pt x="20" y="131"/>
                    <a:pt x="5" y="120"/>
                    <a:pt x="5" y="107"/>
                  </a:cubicBezTo>
                  <a:cubicBezTo>
                    <a:pt x="5" y="102"/>
                    <a:pt x="7" y="97"/>
                    <a:pt x="12" y="93"/>
                  </a:cubicBezTo>
                  <a:cubicBezTo>
                    <a:pt x="12" y="92"/>
                    <a:pt x="12" y="92"/>
                    <a:pt x="12" y="9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27" y="72"/>
                    <a:pt x="53" y="79"/>
                    <a:pt x="83" y="79"/>
                  </a:cubicBezTo>
                  <a:cubicBezTo>
                    <a:pt x="113" y="79"/>
                    <a:pt x="140" y="72"/>
                    <a:pt x="154" y="61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4" y="92"/>
                    <a:pt x="154" y="93"/>
                    <a:pt x="155" y="93"/>
                  </a:cubicBezTo>
                  <a:cubicBezTo>
                    <a:pt x="159" y="97"/>
                    <a:pt x="161" y="102"/>
                    <a:pt x="161" y="107"/>
                  </a:cubicBezTo>
                  <a:cubicBezTo>
                    <a:pt x="161" y="119"/>
                    <a:pt x="146" y="131"/>
                    <a:pt x="122" y="137"/>
                  </a:cubicBezTo>
                  <a:cubicBezTo>
                    <a:pt x="121" y="138"/>
                    <a:pt x="120" y="139"/>
                    <a:pt x="121" y="140"/>
                  </a:cubicBezTo>
                  <a:close/>
                  <a:moveTo>
                    <a:pt x="83" y="101"/>
                  </a:moveTo>
                  <a:cubicBezTo>
                    <a:pt x="76" y="101"/>
                    <a:pt x="55" y="130"/>
                    <a:pt x="55" y="144"/>
                  </a:cubicBezTo>
                  <a:cubicBezTo>
                    <a:pt x="55" y="160"/>
                    <a:pt x="67" y="173"/>
                    <a:pt x="83" y="173"/>
                  </a:cubicBezTo>
                  <a:cubicBezTo>
                    <a:pt x="99" y="173"/>
                    <a:pt x="111" y="160"/>
                    <a:pt x="111" y="144"/>
                  </a:cubicBezTo>
                  <a:cubicBezTo>
                    <a:pt x="111" y="130"/>
                    <a:pt x="90" y="101"/>
                    <a:pt x="83" y="101"/>
                  </a:cubicBezTo>
                  <a:close/>
                  <a:moveTo>
                    <a:pt x="83" y="168"/>
                  </a:moveTo>
                  <a:cubicBezTo>
                    <a:pt x="70" y="168"/>
                    <a:pt x="59" y="157"/>
                    <a:pt x="59" y="144"/>
                  </a:cubicBezTo>
                  <a:cubicBezTo>
                    <a:pt x="59" y="131"/>
                    <a:pt x="78" y="107"/>
                    <a:pt x="83" y="105"/>
                  </a:cubicBezTo>
                  <a:cubicBezTo>
                    <a:pt x="88" y="107"/>
                    <a:pt x="107" y="131"/>
                    <a:pt x="107" y="144"/>
                  </a:cubicBezTo>
                  <a:cubicBezTo>
                    <a:pt x="107" y="157"/>
                    <a:pt x="96" y="168"/>
                    <a:pt x="83" y="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 rot="16200000">
            <a:off x="7138257" y="4358543"/>
            <a:ext cx="1044747" cy="1043140"/>
            <a:chOff x="7077075" y="2630488"/>
            <a:chExt cx="2066925" cy="2063750"/>
          </a:xfrm>
        </p:grpSpPr>
        <p:sp>
          <p:nvSpPr>
            <p:cNvPr id="31" name="Oval 37"/>
            <p:cNvSpPr>
              <a:spLocks noChangeArrowheads="1"/>
            </p:cNvSpPr>
            <p:nvPr/>
          </p:nvSpPr>
          <p:spPr bwMode="auto">
            <a:xfrm>
              <a:off x="7077075" y="2630488"/>
              <a:ext cx="2066925" cy="20637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2" name="Freeform 40"/>
            <p:cNvSpPr>
              <a:spLocks noEditPoints="1"/>
            </p:cNvSpPr>
            <p:nvPr/>
          </p:nvSpPr>
          <p:spPr bwMode="auto">
            <a:xfrm rot="5400000">
              <a:off x="7558921" y="3162051"/>
              <a:ext cx="1283231" cy="1124035"/>
            </a:xfrm>
            <a:custGeom>
              <a:avLst/>
              <a:gdLst>
                <a:gd name="T0" fmla="*/ 35 w 241"/>
                <a:gd name="T1" fmla="*/ 116 h 241"/>
                <a:gd name="T2" fmla="*/ 68 w 241"/>
                <a:gd name="T3" fmla="*/ 79 h 241"/>
                <a:gd name="T4" fmla="*/ 67 w 241"/>
                <a:gd name="T5" fmla="*/ 69 h 241"/>
                <a:gd name="T6" fmla="*/ 100 w 241"/>
                <a:gd name="T7" fmla="*/ 36 h 241"/>
                <a:gd name="T8" fmla="*/ 172 w 241"/>
                <a:gd name="T9" fmla="*/ 20 h 241"/>
                <a:gd name="T10" fmla="*/ 127 w 241"/>
                <a:gd name="T11" fmla="*/ 100 h 241"/>
                <a:gd name="T12" fmla="*/ 124 w 241"/>
                <a:gd name="T13" fmla="*/ 102 h 241"/>
                <a:gd name="T14" fmla="*/ 110 w 241"/>
                <a:gd name="T15" fmla="*/ 116 h 241"/>
                <a:gd name="T16" fmla="*/ 128 w 241"/>
                <a:gd name="T17" fmla="*/ 105 h 241"/>
                <a:gd name="T18" fmla="*/ 175 w 241"/>
                <a:gd name="T19" fmla="*/ 17 h 241"/>
                <a:gd name="T20" fmla="*/ 96 w 241"/>
                <a:gd name="T21" fmla="*/ 33 h 241"/>
                <a:gd name="T22" fmla="*/ 63 w 241"/>
                <a:gd name="T23" fmla="*/ 75 h 241"/>
                <a:gd name="T24" fmla="*/ 32 w 241"/>
                <a:gd name="T25" fmla="*/ 118 h 241"/>
                <a:gd name="T26" fmla="*/ 239 w 241"/>
                <a:gd name="T27" fmla="*/ 155 h 241"/>
                <a:gd name="T28" fmla="*/ 237 w 241"/>
                <a:gd name="T29" fmla="*/ 153 h 241"/>
                <a:gd name="T30" fmla="*/ 135 w 241"/>
                <a:gd name="T31" fmla="*/ 153 h 241"/>
                <a:gd name="T32" fmla="*/ 131 w 241"/>
                <a:gd name="T33" fmla="*/ 232 h 241"/>
                <a:gd name="T34" fmla="*/ 120 w 241"/>
                <a:gd name="T35" fmla="*/ 129 h 241"/>
                <a:gd name="T36" fmla="*/ 16 w 241"/>
                <a:gd name="T37" fmla="*/ 128 h 241"/>
                <a:gd name="T38" fmla="*/ 14 w 241"/>
                <a:gd name="T39" fmla="*/ 131 h 241"/>
                <a:gd name="T40" fmla="*/ 1 w 241"/>
                <a:gd name="T41" fmla="*/ 239 h 241"/>
                <a:gd name="T42" fmla="*/ 4 w 241"/>
                <a:gd name="T43" fmla="*/ 239 h 241"/>
                <a:gd name="T44" fmla="*/ 116 w 241"/>
                <a:gd name="T45" fmla="*/ 133 h 241"/>
                <a:gd name="T46" fmla="*/ 130 w 241"/>
                <a:gd name="T47" fmla="*/ 238 h 241"/>
                <a:gd name="T48" fmla="*/ 130 w 241"/>
                <a:gd name="T49" fmla="*/ 239 h 241"/>
                <a:gd name="T50" fmla="*/ 131 w 241"/>
                <a:gd name="T51" fmla="*/ 239 h 241"/>
                <a:gd name="T52" fmla="*/ 131 w 241"/>
                <a:gd name="T53" fmla="*/ 239 h 241"/>
                <a:gd name="T54" fmla="*/ 131 w 241"/>
                <a:gd name="T55" fmla="*/ 239 h 241"/>
                <a:gd name="T56" fmla="*/ 132 w 241"/>
                <a:gd name="T57" fmla="*/ 239 h 241"/>
                <a:gd name="T58" fmla="*/ 132 w 241"/>
                <a:gd name="T59" fmla="*/ 239 h 241"/>
                <a:gd name="T60" fmla="*/ 133 w 241"/>
                <a:gd name="T61" fmla="*/ 239 h 241"/>
                <a:gd name="T62" fmla="*/ 133 w 241"/>
                <a:gd name="T63" fmla="*/ 239 h 241"/>
                <a:gd name="T64" fmla="*/ 133 w 241"/>
                <a:gd name="T65" fmla="*/ 239 h 241"/>
                <a:gd name="T66" fmla="*/ 134 w 241"/>
                <a:gd name="T67" fmla="*/ 238 h 241"/>
                <a:gd name="T68" fmla="*/ 134 w 241"/>
                <a:gd name="T69" fmla="*/ 238 h 241"/>
                <a:gd name="T70" fmla="*/ 140 w 241"/>
                <a:gd name="T71" fmla="*/ 157 h 241"/>
                <a:gd name="T72" fmla="*/ 236 w 241"/>
                <a:gd name="T73" fmla="*/ 239 h 241"/>
                <a:gd name="T74" fmla="*/ 239 w 241"/>
                <a:gd name="T7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1" h="241">
                  <a:moveTo>
                    <a:pt x="32" y="118"/>
                  </a:moveTo>
                  <a:cubicBezTo>
                    <a:pt x="33" y="118"/>
                    <a:pt x="35" y="117"/>
                    <a:pt x="35" y="116"/>
                  </a:cubicBezTo>
                  <a:cubicBezTo>
                    <a:pt x="35" y="93"/>
                    <a:pt x="46" y="79"/>
                    <a:pt x="66" y="79"/>
                  </a:cubicBezTo>
                  <a:cubicBezTo>
                    <a:pt x="66" y="79"/>
                    <a:pt x="67" y="79"/>
                    <a:pt x="68" y="79"/>
                  </a:cubicBezTo>
                  <a:cubicBezTo>
                    <a:pt x="68" y="78"/>
                    <a:pt x="68" y="77"/>
                    <a:pt x="68" y="77"/>
                  </a:cubicBezTo>
                  <a:cubicBezTo>
                    <a:pt x="67" y="74"/>
                    <a:pt x="67" y="71"/>
                    <a:pt x="67" y="69"/>
                  </a:cubicBezTo>
                  <a:cubicBezTo>
                    <a:pt x="67" y="52"/>
                    <a:pt x="81" y="38"/>
                    <a:pt x="98" y="38"/>
                  </a:cubicBezTo>
                  <a:cubicBezTo>
                    <a:pt x="99" y="38"/>
                    <a:pt x="100" y="37"/>
                    <a:pt x="100" y="36"/>
                  </a:cubicBezTo>
                  <a:cubicBezTo>
                    <a:pt x="109" y="11"/>
                    <a:pt x="135" y="5"/>
                    <a:pt x="156" y="12"/>
                  </a:cubicBezTo>
                  <a:cubicBezTo>
                    <a:pt x="162" y="14"/>
                    <a:pt x="167" y="17"/>
                    <a:pt x="172" y="20"/>
                  </a:cubicBezTo>
                  <a:cubicBezTo>
                    <a:pt x="186" y="33"/>
                    <a:pt x="192" y="53"/>
                    <a:pt x="186" y="71"/>
                  </a:cubicBezTo>
                  <a:cubicBezTo>
                    <a:pt x="178" y="95"/>
                    <a:pt x="152" y="108"/>
                    <a:pt x="127" y="100"/>
                  </a:cubicBezTo>
                  <a:cubicBezTo>
                    <a:pt x="126" y="100"/>
                    <a:pt x="125" y="100"/>
                    <a:pt x="125" y="101"/>
                  </a:cubicBezTo>
                  <a:cubicBezTo>
                    <a:pt x="124" y="101"/>
                    <a:pt x="124" y="102"/>
                    <a:pt x="124" y="102"/>
                  </a:cubicBezTo>
                  <a:cubicBezTo>
                    <a:pt x="124" y="108"/>
                    <a:pt x="119" y="113"/>
                    <a:pt x="113" y="113"/>
                  </a:cubicBezTo>
                  <a:cubicBezTo>
                    <a:pt x="111" y="113"/>
                    <a:pt x="110" y="114"/>
                    <a:pt x="110" y="116"/>
                  </a:cubicBezTo>
                  <a:cubicBezTo>
                    <a:pt x="110" y="117"/>
                    <a:pt x="111" y="118"/>
                    <a:pt x="113" y="118"/>
                  </a:cubicBezTo>
                  <a:cubicBezTo>
                    <a:pt x="120" y="118"/>
                    <a:pt x="127" y="113"/>
                    <a:pt x="128" y="105"/>
                  </a:cubicBezTo>
                  <a:cubicBezTo>
                    <a:pt x="155" y="113"/>
                    <a:pt x="182" y="98"/>
                    <a:pt x="191" y="72"/>
                  </a:cubicBezTo>
                  <a:cubicBezTo>
                    <a:pt x="197" y="52"/>
                    <a:pt x="191" y="30"/>
                    <a:pt x="175" y="17"/>
                  </a:cubicBezTo>
                  <a:cubicBezTo>
                    <a:pt x="169" y="13"/>
                    <a:pt x="164" y="9"/>
                    <a:pt x="157" y="7"/>
                  </a:cubicBezTo>
                  <a:cubicBezTo>
                    <a:pt x="134" y="0"/>
                    <a:pt x="107" y="6"/>
                    <a:pt x="96" y="33"/>
                  </a:cubicBezTo>
                  <a:cubicBezTo>
                    <a:pt x="77" y="34"/>
                    <a:pt x="62" y="50"/>
                    <a:pt x="62" y="69"/>
                  </a:cubicBezTo>
                  <a:cubicBezTo>
                    <a:pt x="62" y="71"/>
                    <a:pt x="62" y="73"/>
                    <a:pt x="63" y="75"/>
                  </a:cubicBezTo>
                  <a:cubicBezTo>
                    <a:pt x="43" y="76"/>
                    <a:pt x="30" y="92"/>
                    <a:pt x="30" y="116"/>
                  </a:cubicBezTo>
                  <a:cubicBezTo>
                    <a:pt x="30" y="117"/>
                    <a:pt x="31" y="118"/>
                    <a:pt x="32" y="118"/>
                  </a:cubicBezTo>
                  <a:close/>
                  <a:moveTo>
                    <a:pt x="241" y="238"/>
                  </a:moveTo>
                  <a:cubicBezTo>
                    <a:pt x="233" y="214"/>
                    <a:pt x="232" y="184"/>
                    <a:pt x="239" y="155"/>
                  </a:cubicBezTo>
                  <a:cubicBezTo>
                    <a:pt x="239" y="155"/>
                    <a:pt x="239" y="154"/>
                    <a:pt x="238" y="153"/>
                  </a:cubicBezTo>
                  <a:cubicBezTo>
                    <a:pt x="238" y="153"/>
                    <a:pt x="237" y="153"/>
                    <a:pt x="237" y="153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3"/>
                    <a:pt x="135" y="153"/>
                    <a:pt x="135" y="153"/>
                  </a:cubicBezTo>
                  <a:cubicBezTo>
                    <a:pt x="134" y="154"/>
                    <a:pt x="134" y="155"/>
                    <a:pt x="134" y="156"/>
                  </a:cubicBezTo>
                  <a:cubicBezTo>
                    <a:pt x="141" y="181"/>
                    <a:pt x="140" y="209"/>
                    <a:pt x="131" y="232"/>
                  </a:cubicBezTo>
                  <a:cubicBezTo>
                    <a:pt x="116" y="208"/>
                    <a:pt x="112" y="170"/>
                    <a:pt x="121" y="131"/>
                  </a:cubicBezTo>
                  <a:cubicBezTo>
                    <a:pt x="121" y="130"/>
                    <a:pt x="121" y="130"/>
                    <a:pt x="120" y="129"/>
                  </a:cubicBezTo>
                  <a:cubicBezTo>
                    <a:pt x="120" y="129"/>
                    <a:pt x="119" y="128"/>
                    <a:pt x="119" y="128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5" y="129"/>
                    <a:pt x="14" y="129"/>
                  </a:cubicBezTo>
                  <a:cubicBezTo>
                    <a:pt x="14" y="130"/>
                    <a:pt x="14" y="130"/>
                    <a:pt x="14" y="131"/>
                  </a:cubicBezTo>
                  <a:cubicBezTo>
                    <a:pt x="23" y="172"/>
                    <a:pt x="18" y="212"/>
                    <a:pt x="1" y="236"/>
                  </a:cubicBezTo>
                  <a:cubicBezTo>
                    <a:pt x="0" y="237"/>
                    <a:pt x="0" y="238"/>
                    <a:pt x="1" y="239"/>
                  </a:cubicBezTo>
                  <a:cubicBezTo>
                    <a:pt x="2" y="239"/>
                    <a:pt x="2" y="240"/>
                    <a:pt x="2" y="240"/>
                  </a:cubicBezTo>
                  <a:cubicBezTo>
                    <a:pt x="3" y="240"/>
                    <a:pt x="4" y="239"/>
                    <a:pt x="4" y="239"/>
                  </a:cubicBezTo>
                  <a:cubicBezTo>
                    <a:pt x="22" y="214"/>
                    <a:pt x="27" y="174"/>
                    <a:pt x="19" y="133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07" y="174"/>
                    <a:pt x="112" y="213"/>
                    <a:pt x="130" y="238"/>
                  </a:cubicBezTo>
                  <a:cubicBezTo>
                    <a:pt x="130" y="238"/>
                    <a:pt x="130" y="238"/>
                    <a:pt x="130" y="238"/>
                  </a:cubicBezTo>
                  <a:cubicBezTo>
                    <a:pt x="130" y="238"/>
                    <a:pt x="130" y="238"/>
                    <a:pt x="130" y="238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8"/>
                  </a:cubicBezTo>
                  <a:cubicBezTo>
                    <a:pt x="133" y="238"/>
                    <a:pt x="133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45" y="214"/>
                    <a:pt x="147" y="185"/>
                    <a:pt x="140" y="157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28" y="186"/>
                    <a:pt x="229" y="216"/>
                    <a:pt x="236" y="239"/>
                  </a:cubicBezTo>
                  <a:cubicBezTo>
                    <a:pt x="237" y="240"/>
                    <a:pt x="238" y="241"/>
                    <a:pt x="239" y="241"/>
                  </a:cubicBezTo>
                  <a:cubicBezTo>
                    <a:pt x="239" y="241"/>
                    <a:pt x="239" y="241"/>
                    <a:pt x="239" y="241"/>
                  </a:cubicBezTo>
                  <a:cubicBezTo>
                    <a:pt x="241" y="240"/>
                    <a:pt x="241" y="239"/>
                    <a:pt x="241" y="2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 rot="16200000">
            <a:off x="7138146" y="2793831"/>
            <a:ext cx="1042339" cy="1043140"/>
            <a:chOff x="0" y="438150"/>
            <a:chExt cx="2062163" cy="2063750"/>
          </a:xfrm>
        </p:grpSpPr>
        <p:sp>
          <p:nvSpPr>
            <p:cNvPr id="29" name="Oval 44"/>
            <p:cNvSpPr>
              <a:spLocks noChangeArrowheads="1"/>
            </p:cNvSpPr>
            <p:nvPr/>
          </p:nvSpPr>
          <p:spPr bwMode="auto">
            <a:xfrm>
              <a:off x="0" y="438150"/>
              <a:ext cx="2062163" cy="20637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0" name="Freeform 45"/>
            <p:cNvSpPr>
              <a:spLocks noEditPoints="1"/>
            </p:cNvSpPr>
            <p:nvPr/>
          </p:nvSpPr>
          <p:spPr bwMode="auto">
            <a:xfrm rot="5400000">
              <a:off x="471487" y="839789"/>
              <a:ext cx="1119190" cy="1254123"/>
            </a:xfrm>
            <a:custGeom>
              <a:avLst/>
              <a:gdLst>
                <a:gd name="T0" fmla="*/ 147 w 192"/>
                <a:gd name="T1" fmla="*/ 27 h 215"/>
                <a:gd name="T2" fmla="*/ 152 w 192"/>
                <a:gd name="T3" fmla="*/ 17 h 215"/>
                <a:gd name="T4" fmla="*/ 130 w 192"/>
                <a:gd name="T5" fmla="*/ 15 h 215"/>
                <a:gd name="T6" fmla="*/ 114 w 192"/>
                <a:gd name="T7" fmla="*/ 10 h 215"/>
                <a:gd name="T8" fmla="*/ 96 w 192"/>
                <a:gd name="T9" fmla="*/ 0 h 215"/>
                <a:gd name="T10" fmla="*/ 77 w 192"/>
                <a:gd name="T11" fmla="*/ 10 h 215"/>
                <a:gd name="T12" fmla="*/ 66 w 192"/>
                <a:gd name="T13" fmla="*/ 17 h 215"/>
                <a:gd name="T14" fmla="*/ 49 w 192"/>
                <a:gd name="T15" fmla="*/ 12 h 215"/>
                <a:gd name="T16" fmla="*/ 43 w 192"/>
                <a:gd name="T17" fmla="*/ 26 h 215"/>
                <a:gd name="T18" fmla="*/ 71 w 192"/>
                <a:gd name="T19" fmla="*/ 71 h 215"/>
                <a:gd name="T20" fmla="*/ 96 w 192"/>
                <a:gd name="T21" fmla="*/ 215 h 215"/>
                <a:gd name="T22" fmla="*/ 121 w 192"/>
                <a:gd name="T23" fmla="*/ 71 h 215"/>
                <a:gd name="T24" fmla="*/ 46 w 192"/>
                <a:gd name="T25" fmla="*/ 23 h 215"/>
                <a:gd name="T26" fmla="*/ 49 w 192"/>
                <a:gd name="T27" fmla="*/ 17 h 215"/>
                <a:gd name="T28" fmla="*/ 66 w 192"/>
                <a:gd name="T29" fmla="*/ 21 h 215"/>
                <a:gd name="T30" fmla="*/ 81 w 192"/>
                <a:gd name="T31" fmla="*/ 13 h 215"/>
                <a:gd name="T32" fmla="*/ 96 w 192"/>
                <a:gd name="T33" fmla="*/ 4 h 215"/>
                <a:gd name="T34" fmla="*/ 111 w 192"/>
                <a:gd name="T35" fmla="*/ 13 h 215"/>
                <a:gd name="T36" fmla="*/ 132 w 192"/>
                <a:gd name="T37" fmla="*/ 20 h 215"/>
                <a:gd name="T38" fmla="*/ 148 w 192"/>
                <a:gd name="T39" fmla="*/ 19 h 215"/>
                <a:gd name="T40" fmla="*/ 144 w 192"/>
                <a:gd name="T41" fmla="*/ 24 h 215"/>
                <a:gd name="T42" fmla="*/ 96 w 192"/>
                <a:gd name="T43" fmla="*/ 77 h 215"/>
                <a:gd name="T44" fmla="*/ 47 w 192"/>
                <a:gd name="T45" fmla="*/ 24 h 215"/>
                <a:gd name="T46" fmla="*/ 4 w 192"/>
                <a:gd name="T47" fmla="*/ 154 h 215"/>
                <a:gd name="T48" fmla="*/ 96 w 192"/>
                <a:gd name="T49" fmla="*/ 81 h 215"/>
                <a:gd name="T50" fmla="*/ 187 w 192"/>
                <a:gd name="T51" fmla="*/ 154 h 215"/>
                <a:gd name="T52" fmla="*/ 120 w 192"/>
                <a:gd name="T53" fmla="*/ 170 h 215"/>
                <a:gd name="T54" fmla="*/ 97 w 192"/>
                <a:gd name="T55" fmla="*/ 182 h 215"/>
                <a:gd name="T56" fmla="*/ 97 w 192"/>
                <a:gd name="T57" fmla="*/ 156 h 215"/>
                <a:gd name="T58" fmla="*/ 97 w 192"/>
                <a:gd name="T59" fmla="*/ 151 h 215"/>
                <a:gd name="T60" fmla="*/ 70 w 192"/>
                <a:gd name="T61" fmla="*/ 144 h 215"/>
                <a:gd name="T62" fmla="*/ 97 w 192"/>
                <a:gd name="T63" fmla="*/ 137 h 215"/>
                <a:gd name="T64" fmla="*/ 97 w 192"/>
                <a:gd name="T65" fmla="*/ 133 h 215"/>
                <a:gd name="T66" fmla="*/ 77 w 192"/>
                <a:gd name="T67" fmla="*/ 116 h 215"/>
                <a:gd name="T68" fmla="*/ 117 w 192"/>
                <a:gd name="T69" fmla="*/ 118 h 215"/>
                <a:gd name="T70" fmla="*/ 121 w 192"/>
                <a:gd name="T71" fmla="*/ 115 h 215"/>
                <a:gd name="T72" fmla="*/ 73 w 192"/>
                <a:gd name="T73" fmla="*/ 113 h 215"/>
                <a:gd name="T74" fmla="*/ 56 w 192"/>
                <a:gd name="T75" fmla="*/ 133 h 215"/>
                <a:gd name="T76" fmla="*/ 56 w 192"/>
                <a:gd name="T77" fmla="*/ 137 h 215"/>
                <a:gd name="T78" fmla="*/ 65 w 192"/>
                <a:gd name="T79" fmla="*/ 144 h 215"/>
                <a:gd name="T80" fmla="*/ 56 w 192"/>
                <a:gd name="T81" fmla="*/ 151 h 215"/>
                <a:gd name="T82" fmla="*/ 56 w 192"/>
                <a:gd name="T83" fmla="*/ 156 h 215"/>
                <a:gd name="T84" fmla="*/ 97 w 192"/>
                <a:gd name="T85" fmla="*/ 187 h 215"/>
                <a:gd name="T86" fmla="*/ 120 w 192"/>
                <a:gd name="T87" fmla="*/ 17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" h="215">
                  <a:moveTo>
                    <a:pt x="121" y="71"/>
                  </a:moveTo>
                  <a:cubicBezTo>
                    <a:pt x="122" y="60"/>
                    <a:pt x="127" y="44"/>
                    <a:pt x="147" y="27"/>
                  </a:cubicBezTo>
                  <a:cubicBezTo>
                    <a:pt x="148" y="27"/>
                    <a:pt x="149" y="27"/>
                    <a:pt x="149" y="26"/>
                  </a:cubicBezTo>
                  <a:cubicBezTo>
                    <a:pt x="153" y="22"/>
                    <a:pt x="153" y="19"/>
                    <a:pt x="152" y="17"/>
                  </a:cubicBezTo>
                  <a:cubicBezTo>
                    <a:pt x="151" y="14"/>
                    <a:pt x="148" y="12"/>
                    <a:pt x="143" y="12"/>
                  </a:cubicBezTo>
                  <a:cubicBezTo>
                    <a:pt x="139" y="12"/>
                    <a:pt x="135" y="13"/>
                    <a:pt x="130" y="15"/>
                  </a:cubicBezTo>
                  <a:cubicBezTo>
                    <a:pt x="129" y="16"/>
                    <a:pt x="127" y="17"/>
                    <a:pt x="125" y="17"/>
                  </a:cubicBezTo>
                  <a:cubicBezTo>
                    <a:pt x="121" y="17"/>
                    <a:pt x="118" y="14"/>
                    <a:pt x="114" y="10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09" y="5"/>
                    <a:pt x="104" y="0"/>
                    <a:pt x="96" y="0"/>
                  </a:cubicBezTo>
                  <a:cubicBezTo>
                    <a:pt x="87" y="0"/>
                    <a:pt x="82" y="5"/>
                    <a:pt x="78" y="9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4" y="14"/>
                    <a:pt x="70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7"/>
                    <a:pt x="63" y="16"/>
                    <a:pt x="61" y="15"/>
                  </a:cubicBezTo>
                  <a:cubicBezTo>
                    <a:pt x="57" y="13"/>
                    <a:pt x="53" y="12"/>
                    <a:pt x="49" y="12"/>
                  </a:cubicBezTo>
                  <a:cubicBezTo>
                    <a:pt x="44" y="12"/>
                    <a:pt x="40" y="14"/>
                    <a:pt x="39" y="17"/>
                  </a:cubicBezTo>
                  <a:cubicBezTo>
                    <a:pt x="38" y="19"/>
                    <a:pt x="38" y="22"/>
                    <a:pt x="43" y="26"/>
                  </a:cubicBezTo>
                  <a:cubicBezTo>
                    <a:pt x="43" y="27"/>
                    <a:pt x="44" y="27"/>
                    <a:pt x="44" y="27"/>
                  </a:cubicBezTo>
                  <a:cubicBezTo>
                    <a:pt x="65" y="44"/>
                    <a:pt x="70" y="60"/>
                    <a:pt x="71" y="71"/>
                  </a:cubicBezTo>
                  <a:cubicBezTo>
                    <a:pt x="41" y="81"/>
                    <a:pt x="0" y="114"/>
                    <a:pt x="0" y="154"/>
                  </a:cubicBezTo>
                  <a:cubicBezTo>
                    <a:pt x="0" y="193"/>
                    <a:pt x="15" y="215"/>
                    <a:pt x="96" y="215"/>
                  </a:cubicBezTo>
                  <a:cubicBezTo>
                    <a:pt x="176" y="215"/>
                    <a:pt x="192" y="193"/>
                    <a:pt x="192" y="154"/>
                  </a:cubicBezTo>
                  <a:cubicBezTo>
                    <a:pt x="192" y="114"/>
                    <a:pt x="150" y="81"/>
                    <a:pt x="121" y="71"/>
                  </a:cubicBezTo>
                  <a:close/>
                  <a:moveTo>
                    <a:pt x="47" y="24"/>
                  </a:moveTo>
                  <a:cubicBezTo>
                    <a:pt x="47" y="23"/>
                    <a:pt x="46" y="23"/>
                    <a:pt x="46" y="23"/>
                  </a:cubicBezTo>
                  <a:cubicBezTo>
                    <a:pt x="44" y="21"/>
                    <a:pt x="43" y="19"/>
                    <a:pt x="44" y="19"/>
                  </a:cubicBezTo>
                  <a:cubicBezTo>
                    <a:pt x="44" y="18"/>
                    <a:pt x="46" y="17"/>
                    <a:pt x="49" y="17"/>
                  </a:cubicBezTo>
                  <a:cubicBezTo>
                    <a:pt x="52" y="17"/>
                    <a:pt x="56" y="18"/>
                    <a:pt x="59" y="20"/>
                  </a:cubicBezTo>
                  <a:cubicBezTo>
                    <a:pt x="62" y="21"/>
                    <a:pt x="64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72" y="21"/>
                    <a:pt x="77" y="18"/>
                    <a:pt x="81" y="13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6" y="8"/>
                    <a:pt x="89" y="4"/>
                    <a:pt x="96" y="4"/>
                  </a:cubicBezTo>
                  <a:cubicBezTo>
                    <a:pt x="102" y="4"/>
                    <a:pt x="106" y="8"/>
                    <a:pt x="110" y="12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5" y="18"/>
                    <a:pt x="119" y="21"/>
                    <a:pt x="125" y="21"/>
                  </a:cubicBezTo>
                  <a:cubicBezTo>
                    <a:pt x="128" y="21"/>
                    <a:pt x="130" y="21"/>
                    <a:pt x="132" y="20"/>
                  </a:cubicBezTo>
                  <a:cubicBezTo>
                    <a:pt x="136" y="18"/>
                    <a:pt x="140" y="17"/>
                    <a:pt x="143" y="17"/>
                  </a:cubicBezTo>
                  <a:cubicBezTo>
                    <a:pt x="146" y="17"/>
                    <a:pt x="148" y="18"/>
                    <a:pt x="148" y="19"/>
                  </a:cubicBezTo>
                  <a:cubicBezTo>
                    <a:pt x="148" y="19"/>
                    <a:pt x="148" y="21"/>
                    <a:pt x="145" y="23"/>
                  </a:cubicBezTo>
                  <a:cubicBezTo>
                    <a:pt x="145" y="23"/>
                    <a:pt x="145" y="23"/>
                    <a:pt x="144" y="24"/>
                  </a:cubicBezTo>
                  <a:cubicBezTo>
                    <a:pt x="122" y="43"/>
                    <a:pt x="117" y="60"/>
                    <a:pt x="116" y="72"/>
                  </a:cubicBezTo>
                  <a:cubicBezTo>
                    <a:pt x="116" y="73"/>
                    <a:pt x="112" y="77"/>
                    <a:pt x="96" y="77"/>
                  </a:cubicBezTo>
                  <a:cubicBezTo>
                    <a:pt x="79" y="77"/>
                    <a:pt x="76" y="73"/>
                    <a:pt x="75" y="72"/>
                  </a:cubicBezTo>
                  <a:cubicBezTo>
                    <a:pt x="75" y="60"/>
                    <a:pt x="70" y="43"/>
                    <a:pt x="47" y="24"/>
                  </a:cubicBezTo>
                  <a:close/>
                  <a:moveTo>
                    <a:pt x="96" y="211"/>
                  </a:moveTo>
                  <a:cubicBezTo>
                    <a:pt x="19" y="211"/>
                    <a:pt x="4" y="191"/>
                    <a:pt x="4" y="154"/>
                  </a:cubicBezTo>
                  <a:cubicBezTo>
                    <a:pt x="4" y="117"/>
                    <a:pt x="44" y="86"/>
                    <a:pt x="72" y="75"/>
                  </a:cubicBezTo>
                  <a:cubicBezTo>
                    <a:pt x="74" y="78"/>
                    <a:pt x="80" y="81"/>
                    <a:pt x="96" y="81"/>
                  </a:cubicBezTo>
                  <a:cubicBezTo>
                    <a:pt x="112" y="81"/>
                    <a:pt x="117" y="78"/>
                    <a:pt x="120" y="75"/>
                  </a:cubicBezTo>
                  <a:cubicBezTo>
                    <a:pt x="148" y="86"/>
                    <a:pt x="187" y="117"/>
                    <a:pt x="187" y="154"/>
                  </a:cubicBezTo>
                  <a:cubicBezTo>
                    <a:pt x="187" y="191"/>
                    <a:pt x="173" y="211"/>
                    <a:pt x="96" y="211"/>
                  </a:cubicBezTo>
                  <a:close/>
                  <a:moveTo>
                    <a:pt x="120" y="170"/>
                  </a:moveTo>
                  <a:cubicBezTo>
                    <a:pt x="119" y="169"/>
                    <a:pt x="117" y="169"/>
                    <a:pt x="117" y="170"/>
                  </a:cubicBezTo>
                  <a:cubicBezTo>
                    <a:pt x="111" y="178"/>
                    <a:pt x="105" y="182"/>
                    <a:pt x="97" y="182"/>
                  </a:cubicBezTo>
                  <a:cubicBezTo>
                    <a:pt x="83" y="182"/>
                    <a:pt x="74" y="172"/>
                    <a:pt x="71" y="156"/>
                  </a:cubicBezTo>
                  <a:cubicBezTo>
                    <a:pt x="97" y="156"/>
                    <a:pt x="97" y="156"/>
                    <a:pt x="97" y="156"/>
                  </a:cubicBezTo>
                  <a:cubicBezTo>
                    <a:pt x="98" y="156"/>
                    <a:pt x="99" y="154"/>
                    <a:pt x="99" y="153"/>
                  </a:cubicBezTo>
                  <a:cubicBezTo>
                    <a:pt x="99" y="152"/>
                    <a:pt x="98" y="151"/>
                    <a:pt x="97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49"/>
                    <a:pt x="70" y="146"/>
                    <a:pt x="70" y="144"/>
                  </a:cubicBezTo>
                  <a:cubicBezTo>
                    <a:pt x="70" y="142"/>
                    <a:pt x="70" y="139"/>
                    <a:pt x="70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8" y="137"/>
                    <a:pt x="99" y="136"/>
                    <a:pt x="99" y="135"/>
                  </a:cubicBezTo>
                  <a:cubicBezTo>
                    <a:pt x="99" y="134"/>
                    <a:pt x="98" y="133"/>
                    <a:pt x="97" y="133"/>
                  </a:cubicBezTo>
                  <a:cubicBezTo>
                    <a:pt x="70" y="133"/>
                    <a:pt x="70" y="133"/>
                    <a:pt x="70" y="133"/>
                  </a:cubicBezTo>
                  <a:cubicBezTo>
                    <a:pt x="72" y="126"/>
                    <a:pt x="74" y="120"/>
                    <a:pt x="77" y="116"/>
                  </a:cubicBezTo>
                  <a:cubicBezTo>
                    <a:pt x="82" y="109"/>
                    <a:pt x="89" y="106"/>
                    <a:pt x="97" y="106"/>
                  </a:cubicBezTo>
                  <a:cubicBezTo>
                    <a:pt x="105" y="106"/>
                    <a:pt x="111" y="110"/>
                    <a:pt x="117" y="118"/>
                  </a:cubicBezTo>
                  <a:cubicBezTo>
                    <a:pt x="117" y="119"/>
                    <a:pt x="119" y="119"/>
                    <a:pt x="120" y="118"/>
                  </a:cubicBezTo>
                  <a:cubicBezTo>
                    <a:pt x="121" y="117"/>
                    <a:pt x="121" y="116"/>
                    <a:pt x="121" y="115"/>
                  </a:cubicBezTo>
                  <a:cubicBezTo>
                    <a:pt x="114" y="106"/>
                    <a:pt x="106" y="101"/>
                    <a:pt x="97" y="101"/>
                  </a:cubicBezTo>
                  <a:cubicBezTo>
                    <a:pt x="87" y="101"/>
                    <a:pt x="79" y="105"/>
                    <a:pt x="73" y="113"/>
                  </a:cubicBezTo>
                  <a:cubicBezTo>
                    <a:pt x="70" y="118"/>
                    <a:pt x="67" y="125"/>
                    <a:pt x="66" y="13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5" y="133"/>
                    <a:pt x="54" y="134"/>
                    <a:pt x="54" y="135"/>
                  </a:cubicBezTo>
                  <a:cubicBezTo>
                    <a:pt x="54" y="136"/>
                    <a:pt x="55" y="137"/>
                    <a:pt x="56" y="137"/>
                  </a:cubicBezTo>
                  <a:cubicBezTo>
                    <a:pt x="65" y="137"/>
                    <a:pt x="65" y="137"/>
                    <a:pt x="65" y="137"/>
                  </a:cubicBezTo>
                  <a:cubicBezTo>
                    <a:pt x="65" y="139"/>
                    <a:pt x="65" y="142"/>
                    <a:pt x="65" y="144"/>
                  </a:cubicBezTo>
                  <a:cubicBezTo>
                    <a:pt x="65" y="146"/>
                    <a:pt x="65" y="149"/>
                    <a:pt x="65" y="151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5" y="151"/>
                    <a:pt x="54" y="152"/>
                    <a:pt x="54" y="153"/>
                  </a:cubicBezTo>
                  <a:cubicBezTo>
                    <a:pt x="54" y="154"/>
                    <a:pt x="55" y="156"/>
                    <a:pt x="56" y="156"/>
                  </a:cubicBezTo>
                  <a:cubicBezTo>
                    <a:pt x="66" y="156"/>
                    <a:pt x="66" y="156"/>
                    <a:pt x="66" y="156"/>
                  </a:cubicBezTo>
                  <a:cubicBezTo>
                    <a:pt x="69" y="175"/>
                    <a:pt x="81" y="187"/>
                    <a:pt x="97" y="187"/>
                  </a:cubicBezTo>
                  <a:cubicBezTo>
                    <a:pt x="106" y="187"/>
                    <a:pt x="114" y="182"/>
                    <a:pt x="121" y="173"/>
                  </a:cubicBezTo>
                  <a:cubicBezTo>
                    <a:pt x="121" y="172"/>
                    <a:pt x="121" y="170"/>
                    <a:pt x="120" y="1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42" name="Freeform 25"/>
          <p:cNvSpPr>
            <a:spLocks noEditPoints="1"/>
          </p:cNvSpPr>
          <p:nvPr/>
        </p:nvSpPr>
        <p:spPr bwMode="auto">
          <a:xfrm>
            <a:off x="3965678" y="4782101"/>
            <a:ext cx="558072" cy="592414"/>
          </a:xfrm>
          <a:custGeom>
            <a:avLst/>
            <a:gdLst>
              <a:gd name="T0" fmla="*/ 417 w 554"/>
              <a:gd name="T1" fmla="*/ 228 h 588"/>
              <a:gd name="T2" fmla="*/ 368 w 554"/>
              <a:gd name="T3" fmla="*/ 128 h 588"/>
              <a:gd name="T4" fmla="*/ 390 w 554"/>
              <a:gd name="T5" fmla="*/ 69 h 588"/>
              <a:gd name="T6" fmla="*/ 397 w 554"/>
              <a:gd name="T7" fmla="*/ 7 h 588"/>
              <a:gd name="T8" fmla="*/ 158 w 554"/>
              <a:gd name="T9" fmla="*/ 0 h 588"/>
              <a:gd name="T10" fmla="*/ 151 w 554"/>
              <a:gd name="T11" fmla="*/ 62 h 588"/>
              <a:gd name="T12" fmla="*/ 186 w 554"/>
              <a:gd name="T13" fmla="*/ 69 h 588"/>
              <a:gd name="T14" fmla="*/ 140 w 554"/>
              <a:gd name="T15" fmla="*/ 223 h 588"/>
              <a:gd name="T16" fmla="*/ 24 w 554"/>
              <a:gd name="T17" fmla="*/ 459 h 588"/>
              <a:gd name="T18" fmla="*/ 70 w 554"/>
              <a:gd name="T19" fmla="*/ 588 h 588"/>
              <a:gd name="T20" fmla="*/ 540 w 554"/>
              <a:gd name="T21" fmla="*/ 564 h 588"/>
              <a:gd name="T22" fmla="*/ 165 w 554"/>
              <a:gd name="T23" fmla="*/ 14 h 588"/>
              <a:gd name="T24" fmla="*/ 383 w 554"/>
              <a:gd name="T25" fmla="*/ 55 h 588"/>
              <a:gd name="T26" fmla="*/ 193 w 554"/>
              <a:gd name="T27" fmla="*/ 55 h 588"/>
              <a:gd name="T28" fmla="*/ 165 w 554"/>
              <a:gd name="T29" fmla="*/ 14 h 588"/>
              <a:gd name="T30" fmla="*/ 200 w 554"/>
              <a:gd name="T31" fmla="*/ 129 h 588"/>
              <a:gd name="T32" fmla="*/ 354 w 554"/>
              <a:gd name="T33" fmla="*/ 69 h 588"/>
              <a:gd name="T34" fmla="*/ 355 w 554"/>
              <a:gd name="T35" fmla="*/ 133 h 588"/>
              <a:gd name="T36" fmla="*/ 366 w 554"/>
              <a:gd name="T37" fmla="*/ 243 h 588"/>
              <a:gd name="T38" fmla="*/ 321 w 554"/>
              <a:gd name="T39" fmla="*/ 221 h 588"/>
              <a:gd name="T40" fmla="*/ 316 w 554"/>
              <a:gd name="T41" fmla="*/ 224 h 588"/>
              <a:gd name="T42" fmla="*/ 238 w 554"/>
              <a:gd name="T43" fmla="*/ 224 h 588"/>
              <a:gd name="T44" fmla="*/ 188 w 554"/>
              <a:gd name="T45" fmla="*/ 243 h 588"/>
              <a:gd name="T46" fmla="*/ 200 w 554"/>
              <a:gd name="T47" fmla="*/ 133 h 588"/>
              <a:gd name="T48" fmla="*/ 484 w 554"/>
              <a:gd name="T49" fmla="*/ 574 h 588"/>
              <a:gd name="T50" fmla="*/ 26 w 554"/>
              <a:gd name="T51" fmla="*/ 557 h 588"/>
              <a:gd name="T52" fmla="*/ 147 w 554"/>
              <a:gd name="T53" fmla="*/ 241 h 588"/>
              <a:gd name="T54" fmla="*/ 233 w 554"/>
              <a:gd name="T55" fmla="*/ 239 h 588"/>
              <a:gd name="T56" fmla="*/ 321 w 554"/>
              <a:gd name="T57" fmla="*/ 239 h 588"/>
              <a:gd name="T58" fmla="*/ 366 w 554"/>
              <a:gd name="T59" fmla="*/ 257 h 588"/>
              <a:gd name="T60" fmla="*/ 517 w 554"/>
              <a:gd name="T61" fmla="*/ 464 h 588"/>
              <a:gd name="T62" fmla="*/ 222 w 554"/>
              <a:gd name="T63" fmla="*/ 384 h 588"/>
              <a:gd name="T64" fmla="*/ 222 w 554"/>
              <a:gd name="T65" fmla="*/ 470 h 588"/>
              <a:gd name="T66" fmla="*/ 222 w 554"/>
              <a:gd name="T67" fmla="*/ 384 h 588"/>
              <a:gd name="T68" fmla="*/ 193 w 554"/>
              <a:gd name="T69" fmla="*/ 427 h 588"/>
              <a:gd name="T70" fmla="*/ 250 w 554"/>
              <a:gd name="T71" fmla="*/ 427 h 588"/>
              <a:gd name="T72" fmla="*/ 352 w 554"/>
              <a:gd name="T73" fmla="*/ 314 h 588"/>
              <a:gd name="T74" fmla="*/ 352 w 554"/>
              <a:gd name="T75" fmla="*/ 434 h 588"/>
              <a:gd name="T76" fmla="*/ 352 w 554"/>
              <a:gd name="T77" fmla="*/ 314 h 588"/>
              <a:gd name="T78" fmla="*/ 306 w 554"/>
              <a:gd name="T79" fmla="*/ 374 h 588"/>
              <a:gd name="T80" fmla="*/ 398 w 554"/>
              <a:gd name="T81" fmla="*/ 37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4" h="588">
                <a:moveTo>
                  <a:pt x="530" y="458"/>
                </a:moveTo>
                <a:cubicBezTo>
                  <a:pt x="417" y="228"/>
                  <a:pt x="417" y="228"/>
                  <a:pt x="417" y="228"/>
                </a:cubicBezTo>
                <a:cubicBezTo>
                  <a:pt x="417" y="226"/>
                  <a:pt x="416" y="224"/>
                  <a:pt x="414" y="223"/>
                </a:cubicBezTo>
                <a:cubicBezTo>
                  <a:pt x="368" y="128"/>
                  <a:pt x="368" y="128"/>
                  <a:pt x="368" y="128"/>
                </a:cubicBezTo>
                <a:cubicBezTo>
                  <a:pt x="368" y="69"/>
                  <a:pt x="368" y="69"/>
                  <a:pt x="368" y="69"/>
                </a:cubicBezTo>
                <a:cubicBezTo>
                  <a:pt x="390" y="69"/>
                  <a:pt x="390" y="69"/>
                  <a:pt x="390" y="69"/>
                </a:cubicBezTo>
                <a:cubicBezTo>
                  <a:pt x="394" y="69"/>
                  <a:pt x="397" y="66"/>
                  <a:pt x="397" y="62"/>
                </a:cubicBezTo>
                <a:cubicBezTo>
                  <a:pt x="397" y="7"/>
                  <a:pt x="397" y="7"/>
                  <a:pt x="397" y="7"/>
                </a:cubicBezTo>
                <a:cubicBezTo>
                  <a:pt x="397" y="3"/>
                  <a:pt x="394" y="0"/>
                  <a:pt x="390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54" y="0"/>
                  <a:pt x="151" y="3"/>
                  <a:pt x="151" y="7"/>
                </a:cubicBezTo>
                <a:cubicBezTo>
                  <a:pt x="151" y="62"/>
                  <a:pt x="151" y="62"/>
                  <a:pt x="151" y="62"/>
                </a:cubicBezTo>
                <a:cubicBezTo>
                  <a:pt x="151" y="66"/>
                  <a:pt x="154" y="69"/>
                  <a:pt x="158" y="69"/>
                </a:cubicBezTo>
                <a:cubicBezTo>
                  <a:pt x="186" y="69"/>
                  <a:pt x="186" y="69"/>
                  <a:pt x="186" y="69"/>
                </a:cubicBezTo>
                <a:cubicBezTo>
                  <a:pt x="186" y="128"/>
                  <a:pt x="186" y="128"/>
                  <a:pt x="186" y="128"/>
                </a:cubicBezTo>
                <a:cubicBezTo>
                  <a:pt x="140" y="223"/>
                  <a:pt x="140" y="223"/>
                  <a:pt x="140" y="223"/>
                </a:cubicBezTo>
                <a:cubicBezTo>
                  <a:pt x="138" y="224"/>
                  <a:pt x="137" y="226"/>
                  <a:pt x="137" y="228"/>
                </a:cubicBezTo>
                <a:cubicBezTo>
                  <a:pt x="24" y="459"/>
                  <a:pt x="24" y="459"/>
                  <a:pt x="24" y="459"/>
                </a:cubicBezTo>
                <a:cubicBezTo>
                  <a:pt x="3" y="507"/>
                  <a:pt x="0" y="543"/>
                  <a:pt x="14" y="564"/>
                </a:cubicBezTo>
                <a:cubicBezTo>
                  <a:pt x="25" y="580"/>
                  <a:pt x="43" y="588"/>
                  <a:pt x="70" y="588"/>
                </a:cubicBezTo>
                <a:cubicBezTo>
                  <a:pt x="484" y="588"/>
                  <a:pt x="484" y="588"/>
                  <a:pt x="484" y="588"/>
                </a:cubicBezTo>
                <a:cubicBezTo>
                  <a:pt x="511" y="588"/>
                  <a:pt x="530" y="580"/>
                  <a:pt x="540" y="564"/>
                </a:cubicBezTo>
                <a:cubicBezTo>
                  <a:pt x="554" y="543"/>
                  <a:pt x="551" y="507"/>
                  <a:pt x="530" y="458"/>
                </a:cubicBezTo>
                <a:close/>
                <a:moveTo>
                  <a:pt x="165" y="14"/>
                </a:moveTo>
                <a:cubicBezTo>
                  <a:pt x="383" y="14"/>
                  <a:pt x="383" y="14"/>
                  <a:pt x="383" y="14"/>
                </a:cubicBezTo>
                <a:cubicBezTo>
                  <a:pt x="383" y="55"/>
                  <a:pt x="383" y="55"/>
                  <a:pt x="383" y="55"/>
                </a:cubicBezTo>
                <a:cubicBezTo>
                  <a:pt x="361" y="55"/>
                  <a:pt x="361" y="55"/>
                  <a:pt x="361" y="55"/>
                </a:cubicBezTo>
                <a:cubicBezTo>
                  <a:pt x="193" y="55"/>
                  <a:pt x="193" y="55"/>
                  <a:pt x="193" y="55"/>
                </a:cubicBezTo>
                <a:cubicBezTo>
                  <a:pt x="165" y="55"/>
                  <a:pt x="165" y="55"/>
                  <a:pt x="165" y="55"/>
                </a:cubicBezTo>
                <a:lnTo>
                  <a:pt x="165" y="14"/>
                </a:lnTo>
                <a:close/>
                <a:moveTo>
                  <a:pt x="200" y="133"/>
                </a:moveTo>
                <a:cubicBezTo>
                  <a:pt x="200" y="132"/>
                  <a:pt x="200" y="131"/>
                  <a:pt x="200" y="129"/>
                </a:cubicBezTo>
                <a:cubicBezTo>
                  <a:pt x="200" y="69"/>
                  <a:pt x="200" y="69"/>
                  <a:pt x="200" y="69"/>
                </a:cubicBezTo>
                <a:cubicBezTo>
                  <a:pt x="354" y="69"/>
                  <a:pt x="354" y="69"/>
                  <a:pt x="354" y="69"/>
                </a:cubicBezTo>
                <a:cubicBezTo>
                  <a:pt x="354" y="129"/>
                  <a:pt x="354" y="129"/>
                  <a:pt x="354" y="129"/>
                </a:cubicBezTo>
                <a:cubicBezTo>
                  <a:pt x="354" y="131"/>
                  <a:pt x="354" y="132"/>
                  <a:pt x="355" y="133"/>
                </a:cubicBezTo>
                <a:cubicBezTo>
                  <a:pt x="401" y="228"/>
                  <a:pt x="401" y="228"/>
                  <a:pt x="401" y="228"/>
                </a:cubicBezTo>
                <a:cubicBezTo>
                  <a:pt x="392" y="238"/>
                  <a:pt x="379" y="243"/>
                  <a:pt x="366" y="243"/>
                </a:cubicBezTo>
                <a:cubicBezTo>
                  <a:pt x="350" y="243"/>
                  <a:pt x="336" y="237"/>
                  <a:pt x="327" y="224"/>
                </a:cubicBezTo>
                <a:cubicBezTo>
                  <a:pt x="326" y="222"/>
                  <a:pt x="324" y="221"/>
                  <a:pt x="321" y="221"/>
                </a:cubicBezTo>
                <a:cubicBezTo>
                  <a:pt x="321" y="221"/>
                  <a:pt x="321" y="221"/>
                  <a:pt x="321" y="221"/>
                </a:cubicBezTo>
                <a:cubicBezTo>
                  <a:pt x="319" y="221"/>
                  <a:pt x="317" y="222"/>
                  <a:pt x="316" y="224"/>
                </a:cubicBezTo>
                <a:cubicBezTo>
                  <a:pt x="307" y="236"/>
                  <a:pt x="292" y="243"/>
                  <a:pt x="277" y="243"/>
                </a:cubicBezTo>
                <a:cubicBezTo>
                  <a:pt x="262" y="243"/>
                  <a:pt x="247" y="236"/>
                  <a:pt x="238" y="224"/>
                </a:cubicBezTo>
                <a:cubicBezTo>
                  <a:pt x="236" y="220"/>
                  <a:pt x="230" y="220"/>
                  <a:pt x="227" y="224"/>
                </a:cubicBezTo>
                <a:cubicBezTo>
                  <a:pt x="218" y="236"/>
                  <a:pt x="204" y="243"/>
                  <a:pt x="188" y="243"/>
                </a:cubicBezTo>
                <a:cubicBezTo>
                  <a:pt x="175" y="243"/>
                  <a:pt x="162" y="238"/>
                  <a:pt x="153" y="228"/>
                </a:cubicBezTo>
                <a:lnTo>
                  <a:pt x="200" y="133"/>
                </a:lnTo>
                <a:close/>
                <a:moveTo>
                  <a:pt x="528" y="557"/>
                </a:moveTo>
                <a:cubicBezTo>
                  <a:pt x="521" y="568"/>
                  <a:pt x="506" y="574"/>
                  <a:pt x="484" y="574"/>
                </a:cubicBezTo>
                <a:cubicBezTo>
                  <a:pt x="70" y="574"/>
                  <a:pt x="70" y="574"/>
                  <a:pt x="70" y="574"/>
                </a:cubicBezTo>
                <a:cubicBezTo>
                  <a:pt x="48" y="574"/>
                  <a:pt x="34" y="568"/>
                  <a:pt x="26" y="557"/>
                </a:cubicBezTo>
                <a:cubicBezTo>
                  <a:pt x="15" y="539"/>
                  <a:pt x="18" y="507"/>
                  <a:pt x="37" y="465"/>
                </a:cubicBezTo>
                <a:cubicBezTo>
                  <a:pt x="147" y="241"/>
                  <a:pt x="147" y="241"/>
                  <a:pt x="147" y="241"/>
                </a:cubicBezTo>
                <a:cubicBezTo>
                  <a:pt x="158" y="251"/>
                  <a:pt x="173" y="257"/>
                  <a:pt x="188" y="257"/>
                </a:cubicBezTo>
                <a:cubicBezTo>
                  <a:pt x="205" y="257"/>
                  <a:pt x="221" y="251"/>
                  <a:pt x="233" y="239"/>
                </a:cubicBezTo>
                <a:cubicBezTo>
                  <a:pt x="244" y="251"/>
                  <a:pt x="260" y="257"/>
                  <a:pt x="277" y="257"/>
                </a:cubicBezTo>
                <a:cubicBezTo>
                  <a:pt x="294" y="257"/>
                  <a:pt x="310" y="251"/>
                  <a:pt x="321" y="239"/>
                </a:cubicBezTo>
                <a:cubicBezTo>
                  <a:pt x="333" y="251"/>
                  <a:pt x="348" y="257"/>
                  <a:pt x="365" y="257"/>
                </a:cubicBezTo>
                <a:cubicBezTo>
                  <a:pt x="365" y="257"/>
                  <a:pt x="366" y="257"/>
                  <a:pt x="366" y="257"/>
                </a:cubicBezTo>
                <a:cubicBezTo>
                  <a:pt x="382" y="257"/>
                  <a:pt x="396" y="251"/>
                  <a:pt x="408" y="241"/>
                </a:cubicBezTo>
                <a:cubicBezTo>
                  <a:pt x="517" y="464"/>
                  <a:pt x="517" y="464"/>
                  <a:pt x="517" y="464"/>
                </a:cubicBezTo>
                <a:cubicBezTo>
                  <a:pt x="536" y="507"/>
                  <a:pt x="540" y="539"/>
                  <a:pt x="528" y="557"/>
                </a:cubicBezTo>
                <a:close/>
                <a:moveTo>
                  <a:pt x="222" y="384"/>
                </a:moveTo>
                <a:cubicBezTo>
                  <a:pt x="198" y="384"/>
                  <a:pt x="179" y="403"/>
                  <a:pt x="179" y="427"/>
                </a:cubicBezTo>
                <a:cubicBezTo>
                  <a:pt x="179" y="450"/>
                  <a:pt x="198" y="470"/>
                  <a:pt x="222" y="470"/>
                </a:cubicBezTo>
                <a:cubicBezTo>
                  <a:pt x="245" y="470"/>
                  <a:pt x="264" y="450"/>
                  <a:pt x="264" y="427"/>
                </a:cubicBezTo>
                <a:cubicBezTo>
                  <a:pt x="264" y="403"/>
                  <a:pt x="245" y="384"/>
                  <a:pt x="222" y="384"/>
                </a:cubicBezTo>
                <a:close/>
                <a:moveTo>
                  <a:pt x="222" y="456"/>
                </a:moveTo>
                <a:cubicBezTo>
                  <a:pt x="206" y="456"/>
                  <a:pt x="193" y="443"/>
                  <a:pt x="193" y="427"/>
                </a:cubicBezTo>
                <a:cubicBezTo>
                  <a:pt x="193" y="411"/>
                  <a:pt x="206" y="398"/>
                  <a:pt x="222" y="398"/>
                </a:cubicBezTo>
                <a:cubicBezTo>
                  <a:pt x="238" y="398"/>
                  <a:pt x="250" y="411"/>
                  <a:pt x="250" y="427"/>
                </a:cubicBezTo>
                <a:cubicBezTo>
                  <a:pt x="250" y="443"/>
                  <a:pt x="238" y="456"/>
                  <a:pt x="222" y="456"/>
                </a:cubicBezTo>
                <a:close/>
                <a:moveTo>
                  <a:pt x="352" y="314"/>
                </a:moveTo>
                <a:cubicBezTo>
                  <a:pt x="319" y="314"/>
                  <a:pt x="292" y="341"/>
                  <a:pt x="292" y="374"/>
                </a:cubicBezTo>
                <a:cubicBezTo>
                  <a:pt x="292" y="407"/>
                  <a:pt x="319" y="434"/>
                  <a:pt x="352" y="434"/>
                </a:cubicBezTo>
                <a:cubicBezTo>
                  <a:pt x="385" y="434"/>
                  <a:pt x="412" y="407"/>
                  <a:pt x="412" y="374"/>
                </a:cubicBezTo>
                <a:cubicBezTo>
                  <a:pt x="412" y="341"/>
                  <a:pt x="385" y="314"/>
                  <a:pt x="352" y="314"/>
                </a:cubicBezTo>
                <a:close/>
                <a:moveTo>
                  <a:pt x="352" y="420"/>
                </a:moveTo>
                <a:cubicBezTo>
                  <a:pt x="327" y="420"/>
                  <a:pt x="306" y="400"/>
                  <a:pt x="306" y="374"/>
                </a:cubicBezTo>
                <a:cubicBezTo>
                  <a:pt x="306" y="349"/>
                  <a:pt x="327" y="328"/>
                  <a:pt x="352" y="328"/>
                </a:cubicBezTo>
                <a:cubicBezTo>
                  <a:pt x="378" y="328"/>
                  <a:pt x="398" y="349"/>
                  <a:pt x="398" y="374"/>
                </a:cubicBezTo>
                <a:cubicBezTo>
                  <a:pt x="398" y="400"/>
                  <a:pt x="378" y="420"/>
                  <a:pt x="352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210616" y="2735437"/>
            <a:ext cx="3659707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#2 PSIKOLOGI</a:t>
            </a:r>
          </a:p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(FIP)</a:t>
            </a:r>
          </a:p>
          <a:p>
            <a:pPr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48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2732" y="3449850"/>
            <a:ext cx="3236292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#3 AKUNTANSI</a:t>
            </a: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(FE)</a:t>
            </a:r>
          </a:p>
          <a:p>
            <a:pPr algn="r">
              <a:lnSpc>
                <a:spcPct val="89000"/>
              </a:lnSpc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45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-61041" y="2021660"/>
            <a:ext cx="3569270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#1 MANAJEMEN </a:t>
            </a: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FE)</a:t>
            </a:r>
          </a:p>
          <a:p>
            <a:pPr algn="r">
              <a:lnSpc>
                <a:spcPct val="89000"/>
              </a:lnSpc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</a:t>
            </a:r>
            <a:r>
              <a:rPr lang="fr-FR" sz="3200" b="1" dirty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52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237423" y="4271569"/>
            <a:ext cx="3312225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#4 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P.T</a:t>
            </a: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INFORMATIKA </a:t>
            </a:r>
          </a:p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(FT)</a:t>
            </a:r>
          </a:p>
          <a:p>
            <a:pPr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40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22905" y="4904814"/>
            <a:ext cx="3396119" cy="1104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#5 </a:t>
            </a:r>
            <a:r>
              <a:rPr lang="fr-F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INFORMASI </a:t>
            </a:r>
            <a:endParaRPr lang="fr-F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FT)</a:t>
            </a:r>
            <a:endParaRPr lang="fr-F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>
              <a:lnSpc>
                <a:spcPct val="89000"/>
              </a:lnSpc>
            </a:pPr>
            <a:r>
              <a:rPr lang="fr-FR" sz="3200" b="1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37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1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 animBg="1"/>
      <p:bldP spid="38" grpId="0" animBg="1"/>
      <p:bldP spid="39" grpId="0" animBg="1"/>
      <p:bldP spid="40" grpId="0" animBg="1"/>
      <p:bldP spid="41" grpId="0" animBg="1"/>
      <p:bldP spid="19" grpId="0" animBg="1"/>
      <p:bldP spid="43" grpId="0"/>
      <p:bldP spid="44" grpId="0"/>
      <p:bldP spid="45" grpId="0"/>
      <p:bldP spid="46" grpId="0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2545" y="412208"/>
            <a:ext cx="1389072" cy="1419219"/>
          </a:xfrm>
          <a:prstGeom prst="rect">
            <a:avLst/>
          </a:prstGeom>
        </p:spPr>
      </p:pic>
      <p:sp>
        <p:nvSpPr>
          <p:cNvPr id="13" name="Rectangle 37"/>
          <p:cNvSpPr>
            <a:spLocks noGrp="1" noChangeArrowheads="1"/>
          </p:cNvSpPr>
          <p:nvPr>
            <p:ph type="ctrTitle"/>
          </p:nvPr>
        </p:nvSpPr>
        <p:spPr>
          <a:xfrm>
            <a:off x="1261675" y="1938440"/>
            <a:ext cx="9678808" cy="2377016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SBMPTN</a:t>
            </a:r>
            <a:br>
              <a:rPr lang="en-US" sz="6600" b="1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4800" b="1" dirty="0">
              <a:solidFill>
                <a:srgbClr val="002060"/>
              </a:solidFill>
              <a:latin typeface="Bahnschrift Condensed" panose="020B0502040204020203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5545643"/>
            <a:ext cx="12364169" cy="1303073"/>
            <a:chOff x="0" y="5545643"/>
            <a:chExt cx="12364169" cy="1303073"/>
          </a:xfrm>
        </p:grpSpPr>
        <p:sp>
          <p:nvSpPr>
            <p:cNvPr id="15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Takwa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Mandiri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Cendekia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 </a:t>
              </a:r>
            </a:p>
          </p:txBody>
        </p:sp>
        <p:sp>
          <p:nvSpPr>
            <p:cNvPr id="18" name="Rectangle 17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0" y="0"/>
            <a:ext cx="12202159" cy="720000"/>
            <a:chOff x="0" y="0"/>
            <a:chExt cx="12202159" cy="720000"/>
          </a:xfrm>
          <a:solidFill>
            <a:srgbClr val="FF0000"/>
          </a:solidFill>
        </p:grpSpPr>
        <p:sp>
          <p:nvSpPr>
            <p:cNvPr id="14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44933" y="63792"/>
              <a:ext cx="320639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Unggul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Kreatif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Inovatif</a:t>
              </a:r>
              <a:endPara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Picture 12" descr="artplus_nature_naturalcity47_1024x683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6350"/>
            <a:ext cx="4191000" cy="304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83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513" y="859654"/>
            <a:ext cx="11357112" cy="562527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2060"/>
                </a:solidFill>
                <a:latin typeface="Bahnschrift" panose="020B0502040204020203" pitchFamily="34" charset="0"/>
              </a:rPr>
              <a:t>RIWAYAT SBMPTN</a:t>
            </a:r>
            <a:endParaRPr lang="id-ID" sz="44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948466"/>
            <a:ext cx="12364169" cy="929746"/>
            <a:chOff x="0" y="5918970"/>
            <a:chExt cx="12364169" cy="929746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>
                  <a:solidFill>
                    <a:schemeClr val="bg1"/>
                  </a:solidFill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rgbClr val="FF0000"/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206391" cy="58820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Unggul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Kreatif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Inovatif</a:t>
              </a:r>
              <a:endPara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AutoShape 141" descr="g1"/>
          <p:cNvSpPr>
            <a:spLocks noChangeArrowheads="1"/>
          </p:cNvSpPr>
          <p:nvPr/>
        </p:nvSpPr>
        <p:spPr bwMode="gray">
          <a:xfrm>
            <a:off x="2466467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140" descr="g2"/>
          <p:cNvSpPr>
            <a:spLocks noChangeArrowheads="1"/>
          </p:cNvSpPr>
          <p:nvPr/>
        </p:nvSpPr>
        <p:spPr bwMode="gray">
          <a:xfrm>
            <a:off x="1313858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139" descr="g3"/>
          <p:cNvSpPr>
            <a:spLocks noChangeArrowheads="1"/>
          </p:cNvSpPr>
          <p:nvPr/>
        </p:nvSpPr>
        <p:spPr bwMode="gray">
          <a:xfrm>
            <a:off x="161249" y="5925769"/>
            <a:ext cx="990600" cy="838200"/>
          </a:xfrm>
          <a:prstGeom prst="roundRect">
            <a:avLst>
              <a:gd name="adj" fmla="val 16667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28575" algn="ctr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20C5C51E-898C-4E71-A94F-67F28462B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691222"/>
              </p:ext>
            </p:extLst>
          </p:nvPr>
        </p:nvGraphicFramePr>
        <p:xfrm>
          <a:off x="846663" y="1828796"/>
          <a:ext cx="10481733" cy="3743662"/>
        </p:xfrm>
        <a:graphic>
          <a:graphicData uri="http://schemas.openxmlformats.org/drawingml/2006/table">
            <a:tbl>
              <a:tblPr firstRow="1" firstCol="1" bandRow="1">
                <a:tableStyleId>{72833802-FEF1-4C79-8D5D-14CF1EAF98D9}</a:tableStyleId>
              </a:tblPr>
              <a:tblGrid>
                <a:gridCol w="587012">
                  <a:extLst>
                    <a:ext uri="{9D8B030D-6E8A-4147-A177-3AD203B41FA5}">
                      <a16:colId xmlns="" xmlns:a16="http://schemas.microsoft.com/office/drawing/2014/main" val="987787044"/>
                    </a:ext>
                  </a:extLst>
                </a:gridCol>
                <a:gridCol w="3256854">
                  <a:extLst>
                    <a:ext uri="{9D8B030D-6E8A-4147-A177-3AD203B41FA5}">
                      <a16:colId xmlns="" xmlns:a16="http://schemas.microsoft.com/office/drawing/2014/main" val="3833928033"/>
                    </a:ext>
                  </a:extLst>
                </a:gridCol>
                <a:gridCol w="1845734">
                  <a:extLst>
                    <a:ext uri="{9D8B030D-6E8A-4147-A177-3AD203B41FA5}">
                      <a16:colId xmlns="" xmlns:a16="http://schemas.microsoft.com/office/drawing/2014/main" val="3838309821"/>
                    </a:ext>
                  </a:extLst>
                </a:gridCol>
                <a:gridCol w="1035314">
                  <a:extLst>
                    <a:ext uri="{9D8B030D-6E8A-4147-A177-3AD203B41FA5}">
                      <a16:colId xmlns="" xmlns:a16="http://schemas.microsoft.com/office/drawing/2014/main" val="2552521281"/>
                    </a:ext>
                  </a:extLst>
                </a:gridCol>
                <a:gridCol w="1287549">
                  <a:extLst>
                    <a:ext uri="{9D8B030D-6E8A-4147-A177-3AD203B41FA5}">
                      <a16:colId xmlns="" xmlns:a16="http://schemas.microsoft.com/office/drawing/2014/main" val="3233408602"/>
                    </a:ext>
                  </a:extLst>
                </a:gridCol>
                <a:gridCol w="1375736">
                  <a:extLst>
                    <a:ext uri="{9D8B030D-6E8A-4147-A177-3AD203B41FA5}">
                      <a16:colId xmlns="" xmlns:a16="http://schemas.microsoft.com/office/drawing/2014/main" val="1934665655"/>
                    </a:ext>
                  </a:extLst>
                </a:gridCol>
                <a:gridCol w="1093534">
                  <a:extLst>
                    <a:ext uri="{9D8B030D-6E8A-4147-A177-3AD203B41FA5}">
                      <a16:colId xmlns="" xmlns:a16="http://schemas.microsoft.com/office/drawing/2014/main" val="2185091010"/>
                    </a:ext>
                  </a:extLst>
                </a:gridCol>
              </a:tblGrid>
              <a:tr h="3539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FAKULTAS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DAYA TAMPUNG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ANIMO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DITERIMA</a:t>
                      </a:r>
                      <a:endParaRPr lang="en-ID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REGISTRASI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</a:t>
                      </a:r>
                      <a:endParaRPr lang="en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7921451"/>
                  </a:ext>
                </a:extLst>
              </a:tr>
              <a:tr h="423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Ilmu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Pendidikan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377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7.106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377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361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19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79129867"/>
                  </a:ext>
                </a:extLst>
              </a:tr>
              <a:tr h="423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Bahasa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dan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Seni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438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4.811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438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416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11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41291918"/>
                  </a:ext>
                </a:extLst>
              </a:tr>
              <a:tr h="423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Matematika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dan</a:t>
                      </a:r>
                      <a:r>
                        <a:rPr lang="en-US" sz="2000" dirty="0">
                          <a:effectLst/>
                        </a:rPr>
                        <a:t> IPA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307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5.419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307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281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18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877209963"/>
                  </a:ext>
                </a:extLst>
              </a:tr>
              <a:tr h="423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Ilmu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Sosial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261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6.627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261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241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26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23110065"/>
                  </a:ext>
                </a:extLst>
              </a:tr>
              <a:tr h="423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Teknik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357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7.751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357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313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22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49520015"/>
                  </a:ext>
                </a:extLst>
              </a:tr>
              <a:tr h="423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Ilmu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Keolahragaan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204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819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204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196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5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67402968"/>
                  </a:ext>
                </a:extLst>
              </a:tr>
              <a:tr h="4237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Fakultas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Ekonomi</a:t>
                      </a:r>
                      <a:endParaRPr lang="en-ID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279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5.474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279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262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20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66408292"/>
                  </a:ext>
                </a:extLst>
              </a:tr>
              <a:tr h="4237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ID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2.223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38.007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2.223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smtClean="0">
                          <a:effectLst/>
                        </a:rPr>
                        <a:t>2.070</a:t>
                      </a:r>
                      <a:endParaRPr lang="en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D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: 18</a:t>
                      </a:r>
                      <a:endParaRPr lang="en-ID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30800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327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933" y="575734"/>
            <a:ext cx="11357112" cy="1202266"/>
          </a:xfrm>
        </p:spPr>
        <p:txBody>
          <a:bodyPr/>
          <a:lstStyle/>
          <a:p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5 PRODI </a:t>
            </a: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KEKETATAN TERTINGGI</a:t>
            </a:r>
            <a:b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4400" b="1" dirty="0" smtClean="0">
                <a:solidFill>
                  <a:schemeClr val="accent5">
                    <a:lumMod val="75000"/>
                  </a:schemeClr>
                </a:solidFill>
              </a:rPr>
              <a:t>SBMPTN</a:t>
            </a:r>
            <a:endParaRPr lang="id-ID" sz="4400" b="1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095" y="283033"/>
            <a:ext cx="994625" cy="1016211"/>
          </a:xfrm>
          <a:prstGeom prst="rect">
            <a:avLst/>
          </a:prstGeom>
        </p:spPr>
      </p:pic>
      <p:grpSp>
        <p:nvGrpSpPr>
          <p:cNvPr id="48" name="Group 47"/>
          <p:cNvGrpSpPr/>
          <p:nvPr/>
        </p:nvGrpSpPr>
        <p:grpSpPr>
          <a:xfrm>
            <a:off x="0" y="5575139"/>
            <a:ext cx="12364169" cy="1303073"/>
            <a:chOff x="0" y="5545643"/>
            <a:chExt cx="12364169" cy="1303073"/>
          </a:xfrm>
        </p:grpSpPr>
        <p:sp>
          <p:nvSpPr>
            <p:cNvPr id="49" name="Flowchart: Document 13"/>
            <p:cNvSpPr/>
            <p:nvPr/>
          </p:nvSpPr>
          <p:spPr>
            <a:xfrm rot="10800000">
              <a:off x="0" y="5918970"/>
              <a:ext cx="12202160" cy="929746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AutoShape 141" descr="g1"/>
            <p:cNvSpPr>
              <a:spLocks noChangeArrowheads="1"/>
            </p:cNvSpPr>
            <p:nvPr/>
          </p:nvSpPr>
          <p:spPr bwMode="gray">
            <a:xfrm>
              <a:off x="10857875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829483" y="6366202"/>
              <a:ext cx="35346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Takwa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Mandiri</a:t>
              </a:r>
              <a:r>
                <a:rPr lang="en-US" sz="2400" dirty="0">
                  <a:solidFill>
                    <a:schemeClr val="bg1"/>
                  </a:solidFill>
                </a:rPr>
                <a:t>, </a:t>
              </a:r>
              <a:r>
                <a:rPr lang="en-US" sz="2400" dirty="0" err="1">
                  <a:solidFill>
                    <a:schemeClr val="bg1"/>
                  </a:solidFill>
                </a:rPr>
                <a:t>Cendekia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52" name="Rectangle 51"/>
            <p:cNvSpPr/>
            <p:nvPr/>
          </p:nvSpPr>
          <p:spPr>
            <a:xfrm flipV="1">
              <a:off x="8937523" y="6731078"/>
              <a:ext cx="3254477" cy="457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AutoShape 140" descr="g2"/>
            <p:cNvSpPr>
              <a:spLocks noChangeArrowheads="1"/>
            </p:cNvSpPr>
            <p:nvPr/>
          </p:nvSpPr>
          <p:spPr bwMode="gray">
            <a:xfrm>
              <a:off x="9705266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139" descr="g3"/>
            <p:cNvSpPr>
              <a:spLocks noChangeArrowheads="1"/>
            </p:cNvSpPr>
            <p:nvPr/>
          </p:nvSpPr>
          <p:spPr bwMode="gray">
            <a:xfrm>
              <a:off x="8552657" y="5545643"/>
              <a:ext cx="990600" cy="838200"/>
            </a:xfrm>
            <a:prstGeom prst="roundRect">
              <a:avLst>
                <a:gd name="adj" fmla="val 16667"/>
              </a:avLst>
            </a:prstGeom>
            <a:blipFill dpi="0" rotWithShape="1">
              <a:blip r:embed="rId5"/>
              <a:srcRect/>
              <a:stretch>
                <a:fillRect/>
              </a:stretch>
            </a:blipFill>
            <a:ln w="28575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0" y="0"/>
            <a:ext cx="12202159" cy="565109"/>
            <a:chOff x="0" y="0"/>
            <a:chExt cx="12202159" cy="720000"/>
          </a:xfrm>
          <a:solidFill>
            <a:srgbClr val="FF0000"/>
          </a:solidFill>
        </p:grpSpPr>
        <p:sp>
          <p:nvSpPr>
            <p:cNvPr id="63" name="Flowchart: Document 13"/>
            <p:cNvSpPr/>
            <p:nvPr/>
          </p:nvSpPr>
          <p:spPr>
            <a:xfrm>
              <a:off x="0" y="0"/>
              <a:ext cx="12202159" cy="720000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0678"/>
                <a:gd name="connsiteX1" fmla="*/ 21600 w 21600"/>
                <a:gd name="connsiteY1" fmla="*/ 0 h 20678"/>
                <a:gd name="connsiteX2" fmla="*/ 21426 w 21600"/>
                <a:gd name="connsiteY2" fmla="*/ 5611 h 20678"/>
                <a:gd name="connsiteX3" fmla="*/ 0 w 21600"/>
                <a:gd name="connsiteY3" fmla="*/ 20172 h 20678"/>
                <a:gd name="connsiteX4" fmla="*/ 0 w 21600"/>
                <a:gd name="connsiteY4" fmla="*/ 0 h 20678"/>
                <a:gd name="connsiteX0" fmla="*/ 0 w 21618"/>
                <a:gd name="connsiteY0" fmla="*/ 0 h 20678"/>
                <a:gd name="connsiteX1" fmla="*/ 21600 w 21618"/>
                <a:gd name="connsiteY1" fmla="*/ 0 h 20678"/>
                <a:gd name="connsiteX2" fmla="*/ 21618 w 21618"/>
                <a:gd name="connsiteY2" fmla="*/ 5611 h 20678"/>
                <a:gd name="connsiteX3" fmla="*/ 0 w 21618"/>
                <a:gd name="connsiteY3" fmla="*/ 20172 h 20678"/>
                <a:gd name="connsiteX4" fmla="*/ 0 w 21618"/>
                <a:gd name="connsiteY4" fmla="*/ 0 h 20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18" h="20678">
                  <a:moveTo>
                    <a:pt x="0" y="0"/>
                  </a:moveTo>
                  <a:lnTo>
                    <a:pt x="21600" y="0"/>
                  </a:lnTo>
                  <a:cubicBezTo>
                    <a:pt x="21600" y="5774"/>
                    <a:pt x="21618" y="-163"/>
                    <a:pt x="21618" y="5611"/>
                  </a:cubicBezTo>
                  <a:cubicBezTo>
                    <a:pt x="10818" y="5611"/>
                    <a:pt x="10800" y="23922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344933" y="63792"/>
              <a:ext cx="3206391" cy="588203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Unggul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Kreatif</a:t>
              </a:r>
              <a:r>
                <a:rPr lang="en-US" sz="2400" b="1" dirty="0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, </a:t>
              </a:r>
              <a:r>
                <a:rPr lang="en-US" sz="2400" b="1" dirty="0" err="1">
                  <a:ln w="6600">
                    <a:solidFill>
                      <a:schemeClr val="accent2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dist="38100" dir="2700000" algn="tl" rotWithShape="0">
                      <a:schemeClr val="accent2"/>
                    </a:outerShdw>
                  </a:effectLst>
                </a:rPr>
                <a:t>Inovatif</a:t>
              </a:r>
              <a:endParaRPr 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" y="0"/>
              <a:ext cx="275301" cy="720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ounded Rectangle 32"/>
          <p:cNvSpPr/>
          <p:nvPr/>
        </p:nvSpPr>
        <p:spPr>
          <a:xfrm>
            <a:off x="6515390" y="3332336"/>
            <a:ext cx="958761" cy="6353500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8" name="Rounded Rectangle 32"/>
          <p:cNvSpPr/>
          <p:nvPr/>
        </p:nvSpPr>
        <p:spPr>
          <a:xfrm>
            <a:off x="6847941" y="4888177"/>
            <a:ext cx="626211" cy="479766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39" name="Rounded Rectangle 32"/>
          <p:cNvSpPr/>
          <p:nvPr/>
        </p:nvSpPr>
        <p:spPr>
          <a:xfrm flipH="1">
            <a:off x="4941109" y="2525233"/>
            <a:ext cx="1236715" cy="716060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0" name="Rounded Rectangle 32"/>
          <p:cNvSpPr/>
          <p:nvPr/>
        </p:nvSpPr>
        <p:spPr>
          <a:xfrm flipH="1">
            <a:off x="4915121" y="3936350"/>
            <a:ext cx="926585" cy="5749482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1" name="Rounded Rectangle 32"/>
          <p:cNvSpPr/>
          <p:nvPr/>
        </p:nvSpPr>
        <p:spPr>
          <a:xfrm flipH="1">
            <a:off x="4906323" y="5424429"/>
            <a:ext cx="599535" cy="4261401"/>
          </a:xfrm>
          <a:custGeom>
            <a:avLst/>
            <a:gdLst>
              <a:gd name="connsiteX0" fmla="*/ 0 w 2011716"/>
              <a:gd name="connsiteY0" fmla="*/ 260698 h 4826000"/>
              <a:gd name="connsiteX1" fmla="*/ 260698 w 2011716"/>
              <a:gd name="connsiteY1" fmla="*/ 0 h 4826000"/>
              <a:gd name="connsiteX2" fmla="*/ 1751018 w 2011716"/>
              <a:gd name="connsiteY2" fmla="*/ 0 h 4826000"/>
              <a:gd name="connsiteX3" fmla="*/ 2011716 w 2011716"/>
              <a:gd name="connsiteY3" fmla="*/ 260698 h 4826000"/>
              <a:gd name="connsiteX4" fmla="*/ 2011716 w 2011716"/>
              <a:gd name="connsiteY4" fmla="*/ 4565302 h 4826000"/>
              <a:gd name="connsiteX5" fmla="*/ 1751018 w 2011716"/>
              <a:gd name="connsiteY5" fmla="*/ 4826000 h 4826000"/>
              <a:gd name="connsiteX6" fmla="*/ 260698 w 2011716"/>
              <a:gd name="connsiteY6" fmla="*/ 4826000 h 4826000"/>
              <a:gd name="connsiteX7" fmla="*/ 0 w 2011716"/>
              <a:gd name="connsiteY7" fmla="*/ 4565302 h 4826000"/>
              <a:gd name="connsiteX8" fmla="*/ 0 w 2011716"/>
              <a:gd name="connsiteY8" fmla="*/ 260698 h 4826000"/>
              <a:gd name="connsiteX0" fmla="*/ 2011716 w 2103156"/>
              <a:gd name="connsiteY0" fmla="*/ 4565302 h 4826000"/>
              <a:gd name="connsiteX1" fmla="*/ 1751018 w 2103156"/>
              <a:gd name="connsiteY1" fmla="*/ 4826000 h 4826000"/>
              <a:gd name="connsiteX2" fmla="*/ 260698 w 2103156"/>
              <a:gd name="connsiteY2" fmla="*/ 4826000 h 4826000"/>
              <a:gd name="connsiteX3" fmla="*/ 0 w 2103156"/>
              <a:gd name="connsiteY3" fmla="*/ 4565302 h 4826000"/>
              <a:gd name="connsiteX4" fmla="*/ 0 w 2103156"/>
              <a:gd name="connsiteY4" fmla="*/ 260698 h 4826000"/>
              <a:gd name="connsiteX5" fmla="*/ 260698 w 2103156"/>
              <a:gd name="connsiteY5" fmla="*/ 0 h 4826000"/>
              <a:gd name="connsiteX6" fmla="*/ 1751018 w 2103156"/>
              <a:gd name="connsiteY6" fmla="*/ 0 h 4826000"/>
              <a:gd name="connsiteX7" fmla="*/ 2011716 w 2103156"/>
              <a:gd name="connsiteY7" fmla="*/ 260698 h 4826000"/>
              <a:gd name="connsiteX8" fmla="*/ 2103156 w 2103156"/>
              <a:gd name="connsiteY8" fmla="*/ 4656742 h 4826000"/>
              <a:gd name="connsiteX0" fmla="*/ 2011716 w 2011716"/>
              <a:gd name="connsiteY0" fmla="*/ 4565302 h 4826000"/>
              <a:gd name="connsiteX1" fmla="*/ 1751018 w 2011716"/>
              <a:gd name="connsiteY1" fmla="*/ 4826000 h 4826000"/>
              <a:gd name="connsiteX2" fmla="*/ 260698 w 2011716"/>
              <a:gd name="connsiteY2" fmla="*/ 4826000 h 4826000"/>
              <a:gd name="connsiteX3" fmla="*/ 0 w 2011716"/>
              <a:gd name="connsiteY3" fmla="*/ 4565302 h 4826000"/>
              <a:gd name="connsiteX4" fmla="*/ 0 w 2011716"/>
              <a:gd name="connsiteY4" fmla="*/ 260698 h 4826000"/>
              <a:gd name="connsiteX5" fmla="*/ 260698 w 2011716"/>
              <a:gd name="connsiteY5" fmla="*/ 0 h 4826000"/>
              <a:gd name="connsiteX6" fmla="*/ 1751018 w 2011716"/>
              <a:gd name="connsiteY6" fmla="*/ 0 h 4826000"/>
              <a:gd name="connsiteX7" fmla="*/ 2011716 w 2011716"/>
              <a:gd name="connsiteY7" fmla="*/ 260698 h 4826000"/>
              <a:gd name="connsiteX0" fmla="*/ 1751018 w 2011716"/>
              <a:gd name="connsiteY0" fmla="*/ 4826000 h 4826000"/>
              <a:gd name="connsiteX1" fmla="*/ 260698 w 2011716"/>
              <a:gd name="connsiteY1" fmla="*/ 4826000 h 4826000"/>
              <a:gd name="connsiteX2" fmla="*/ 0 w 2011716"/>
              <a:gd name="connsiteY2" fmla="*/ 4565302 h 4826000"/>
              <a:gd name="connsiteX3" fmla="*/ 0 w 2011716"/>
              <a:gd name="connsiteY3" fmla="*/ 260698 h 4826000"/>
              <a:gd name="connsiteX4" fmla="*/ 260698 w 2011716"/>
              <a:gd name="connsiteY4" fmla="*/ 0 h 4826000"/>
              <a:gd name="connsiteX5" fmla="*/ 1751018 w 2011716"/>
              <a:gd name="connsiteY5" fmla="*/ 0 h 4826000"/>
              <a:gd name="connsiteX6" fmla="*/ 2011716 w 2011716"/>
              <a:gd name="connsiteY6" fmla="*/ 260698 h 4826000"/>
              <a:gd name="connsiteX0" fmla="*/ 260698 w 2011716"/>
              <a:gd name="connsiteY0" fmla="*/ 4826000 h 4826000"/>
              <a:gd name="connsiteX1" fmla="*/ 0 w 2011716"/>
              <a:gd name="connsiteY1" fmla="*/ 4565302 h 4826000"/>
              <a:gd name="connsiteX2" fmla="*/ 0 w 2011716"/>
              <a:gd name="connsiteY2" fmla="*/ 260698 h 4826000"/>
              <a:gd name="connsiteX3" fmla="*/ 260698 w 2011716"/>
              <a:gd name="connsiteY3" fmla="*/ 0 h 4826000"/>
              <a:gd name="connsiteX4" fmla="*/ 1751018 w 2011716"/>
              <a:gd name="connsiteY4" fmla="*/ 0 h 4826000"/>
              <a:gd name="connsiteX5" fmla="*/ 2011716 w 2011716"/>
              <a:gd name="connsiteY5" fmla="*/ 260698 h 4826000"/>
              <a:gd name="connsiteX0" fmla="*/ 0 w 2011716"/>
              <a:gd name="connsiteY0" fmla="*/ 4565302 h 4565302"/>
              <a:gd name="connsiteX1" fmla="*/ 0 w 2011716"/>
              <a:gd name="connsiteY1" fmla="*/ 260698 h 4565302"/>
              <a:gd name="connsiteX2" fmla="*/ 260698 w 2011716"/>
              <a:gd name="connsiteY2" fmla="*/ 0 h 4565302"/>
              <a:gd name="connsiteX3" fmla="*/ 1751018 w 2011716"/>
              <a:gd name="connsiteY3" fmla="*/ 0 h 4565302"/>
              <a:gd name="connsiteX4" fmla="*/ 2011716 w 2011716"/>
              <a:gd name="connsiteY4" fmla="*/ 260698 h 4565302"/>
              <a:gd name="connsiteX0" fmla="*/ 0 w 1751018"/>
              <a:gd name="connsiteY0" fmla="*/ 4565302 h 4565302"/>
              <a:gd name="connsiteX1" fmla="*/ 0 w 1751018"/>
              <a:gd name="connsiteY1" fmla="*/ 260698 h 4565302"/>
              <a:gd name="connsiteX2" fmla="*/ 260698 w 1751018"/>
              <a:gd name="connsiteY2" fmla="*/ 0 h 4565302"/>
              <a:gd name="connsiteX3" fmla="*/ 1751018 w 1751018"/>
              <a:gd name="connsiteY3" fmla="*/ 0 h 456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1018" h="4565302">
                <a:moveTo>
                  <a:pt x="0" y="4565302"/>
                </a:moveTo>
                <a:lnTo>
                  <a:pt x="0" y="260698"/>
                </a:lnTo>
                <a:cubicBezTo>
                  <a:pt x="0" y="116718"/>
                  <a:pt x="116718" y="0"/>
                  <a:pt x="260698" y="0"/>
                </a:cubicBezTo>
                <a:lnTo>
                  <a:pt x="1751018" y="0"/>
                </a:lnTo>
              </a:path>
            </a:pathLst>
          </a:custGeom>
          <a:noFill/>
          <a:ln w="355600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19" name="Oval 43"/>
          <p:cNvSpPr>
            <a:spLocks noChangeArrowheads="1"/>
          </p:cNvSpPr>
          <p:nvPr/>
        </p:nvSpPr>
        <p:spPr bwMode="auto">
          <a:xfrm rot="16200000">
            <a:off x="3941951" y="4902860"/>
            <a:ext cx="1041543" cy="1043139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 rot="16200000">
            <a:off x="3939951" y="3385721"/>
            <a:ext cx="1042339" cy="1043140"/>
            <a:chOff x="477838" y="2630488"/>
            <a:chExt cx="2062163" cy="2063750"/>
          </a:xfrm>
        </p:grpSpPr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77838" y="2630488"/>
              <a:ext cx="2062163" cy="20637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6" name="Freeform 41"/>
            <p:cNvSpPr>
              <a:spLocks noEditPoints="1"/>
            </p:cNvSpPr>
            <p:nvPr/>
          </p:nvSpPr>
          <p:spPr bwMode="auto">
            <a:xfrm rot="5400000">
              <a:off x="850900" y="3248025"/>
              <a:ext cx="1316039" cy="833436"/>
            </a:xfrm>
            <a:custGeom>
              <a:avLst/>
              <a:gdLst>
                <a:gd name="T0" fmla="*/ 190 w 226"/>
                <a:gd name="T1" fmla="*/ 1 h 143"/>
                <a:gd name="T2" fmla="*/ 39 w 226"/>
                <a:gd name="T3" fmla="*/ 0 h 143"/>
                <a:gd name="T4" fmla="*/ 0 w 226"/>
                <a:gd name="T5" fmla="*/ 112 h 143"/>
                <a:gd name="T6" fmla="*/ 3 w 226"/>
                <a:gd name="T7" fmla="*/ 115 h 143"/>
                <a:gd name="T8" fmla="*/ 95 w 226"/>
                <a:gd name="T9" fmla="*/ 138 h 143"/>
                <a:gd name="T10" fmla="*/ 53 w 226"/>
                <a:gd name="T11" fmla="*/ 141 h 143"/>
                <a:gd name="T12" fmla="*/ 97 w 226"/>
                <a:gd name="T13" fmla="*/ 143 h 143"/>
                <a:gd name="T14" fmla="*/ 99 w 226"/>
                <a:gd name="T15" fmla="*/ 115 h 143"/>
                <a:gd name="T16" fmla="*/ 127 w 226"/>
                <a:gd name="T17" fmla="*/ 141 h 143"/>
                <a:gd name="T18" fmla="*/ 171 w 226"/>
                <a:gd name="T19" fmla="*/ 143 h 143"/>
                <a:gd name="T20" fmla="*/ 171 w 226"/>
                <a:gd name="T21" fmla="*/ 138 h 143"/>
                <a:gd name="T22" fmla="*/ 132 w 226"/>
                <a:gd name="T23" fmla="*/ 115 h 143"/>
                <a:gd name="T24" fmla="*/ 226 w 226"/>
                <a:gd name="T25" fmla="*/ 112 h 143"/>
                <a:gd name="T26" fmla="*/ 205 w 226"/>
                <a:gd name="T27" fmla="*/ 63 h 143"/>
                <a:gd name="T28" fmla="*/ 144 w 226"/>
                <a:gd name="T29" fmla="*/ 32 h 143"/>
                <a:gd name="T30" fmla="*/ 205 w 226"/>
                <a:gd name="T31" fmla="*/ 63 h 143"/>
                <a:gd name="T32" fmla="*/ 194 w 226"/>
                <a:gd name="T33" fmla="*/ 27 h 143"/>
                <a:gd name="T34" fmla="*/ 141 w 226"/>
                <a:gd name="T35" fmla="*/ 4 h 143"/>
                <a:gd name="T36" fmla="*/ 90 w 226"/>
                <a:gd name="T37" fmla="*/ 4 h 143"/>
                <a:gd name="T38" fmla="*/ 138 w 226"/>
                <a:gd name="T39" fmla="*/ 27 h 143"/>
                <a:gd name="T40" fmla="*/ 90 w 226"/>
                <a:gd name="T41" fmla="*/ 4 h 143"/>
                <a:gd name="T42" fmla="*/ 142 w 226"/>
                <a:gd name="T43" fmla="*/ 63 h 143"/>
                <a:gd name="T44" fmla="*/ 87 w 226"/>
                <a:gd name="T45" fmla="*/ 32 h 143"/>
                <a:gd name="T46" fmla="*/ 40 w 226"/>
                <a:gd name="T47" fmla="*/ 4 h 143"/>
                <a:gd name="T48" fmla="*/ 83 w 226"/>
                <a:gd name="T49" fmla="*/ 27 h 143"/>
                <a:gd name="T50" fmla="*/ 40 w 226"/>
                <a:gd name="T51" fmla="*/ 4 h 143"/>
                <a:gd name="T52" fmla="*/ 83 w 226"/>
                <a:gd name="T53" fmla="*/ 32 h 143"/>
                <a:gd name="T54" fmla="*/ 21 w 226"/>
                <a:gd name="T55" fmla="*/ 63 h 143"/>
                <a:gd name="T56" fmla="*/ 74 w 226"/>
                <a:gd name="T57" fmla="*/ 110 h 143"/>
                <a:gd name="T58" fmla="*/ 20 w 226"/>
                <a:gd name="T59" fmla="*/ 68 h 143"/>
                <a:gd name="T60" fmla="*/ 74 w 226"/>
                <a:gd name="T61" fmla="*/ 110 h 143"/>
                <a:gd name="T62" fmla="*/ 84 w 226"/>
                <a:gd name="T63" fmla="*/ 68 h 143"/>
                <a:gd name="T64" fmla="*/ 147 w 226"/>
                <a:gd name="T65" fmla="*/ 110 h 143"/>
                <a:gd name="T66" fmla="*/ 152 w 226"/>
                <a:gd name="T67" fmla="*/ 110 h 143"/>
                <a:gd name="T68" fmla="*/ 207 w 226"/>
                <a:gd name="T69" fmla="*/ 68 h 143"/>
                <a:gd name="T70" fmla="*/ 152 w 226"/>
                <a:gd name="T71" fmla="*/ 11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26" h="143">
                  <a:moveTo>
                    <a:pt x="226" y="111"/>
                  </a:moveTo>
                  <a:cubicBezTo>
                    <a:pt x="190" y="1"/>
                    <a:pt x="190" y="1"/>
                    <a:pt x="190" y="1"/>
                  </a:cubicBezTo>
                  <a:cubicBezTo>
                    <a:pt x="190" y="0"/>
                    <a:pt x="189" y="0"/>
                    <a:pt x="188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8" y="0"/>
                    <a:pt x="37" y="0"/>
                    <a:pt x="36" y="1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0" y="112"/>
                    <a:pt x="0" y="113"/>
                    <a:pt x="1" y="114"/>
                  </a:cubicBezTo>
                  <a:cubicBezTo>
                    <a:pt x="1" y="114"/>
                    <a:pt x="2" y="115"/>
                    <a:pt x="3" y="115"/>
                  </a:cubicBezTo>
                  <a:cubicBezTo>
                    <a:pt x="95" y="115"/>
                    <a:pt x="95" y="115"/>
                    <a:pt x="95" y="115"/>
                  </a:cubicBezTo>
                  <a:cubicBezTo>
                    <a:pt x="95" y="138"/>
                    <a:pt x="95" y="138"/>
                    <a:pt x="95" y="138"/>
                  </a:cubicBezTo>
                  <a:cubicBezTo>
                    <a:pt x="56" y="138"/>
                    <a:pt x="56" y="138"/>
                    <a:pt x="56" y="138"/>
                  </a:cubicBezTo>
                  <a:cubicBezTo>
                    <a:pt x="54" y="138"/>
                    <a:pt x="53" y="139"/>
                    <a:pt x="53" y="141"/>
                  </a:cubicBezTo>
                  <a:cubicBezTo>
                    <a:pt x="53" y="142"/>
                    <a:pt x="54" y="143"/>
                    <a:pt x="56" y="143"/>
                  </a:cubicBezTo>
                  <a:cubicBezTo>
                    <a:pt x="97" y="143"/>
                    <a:pt x="97" y="143"/>
                    <a:pt x="97" y="143"/>
                  </a:cubicBezTo>
                  <a:cubicBezTo>
                    <a:pt x="98" y="143"/>
                    <a:pt x="99" y="142"/>
                    <a:pt x="99" y="141"/>
                  </a:cubicBezTo>
                  <a:cubicBezTo>
                    <a:pt x="99" y="115"/>
                    <a:pt x="99" y="115"/>
                    <a:pt x="99" y="115"/>
                  </a:cubicBezTo>
                  <a:cubicBezTo>
                    <a:pt x="127" y="115"/>
                    <a:pt x="127" y="115"/>
                    <a:pt x="127" y="115"/>
                  </a:cubicBezTo>
                  <a:cubicBezTo>
                    <a:pt x="127" y="141"/>
                    <a:pt x="127" y="141"/>
                    <a:pt x="127" y="141"/>
                  </a:cubicBezTo>
                  <a:cubicBezTo>
                    <a:pt x="127" y="142"/>
                    <a:pt x="128" y="143"/>
                    <a:pt x="129" y="143"/>
                  </a:cubicBezTo>
                  <a:cubicBezTo>
                    <a:pt x="171" y="143"/>
                    <a:pt x="171" y="143"/>
                    <a:pt x="171" y="143"/>
                  </a:cubicBezTo>
                  <a:cubicBezTo>
                    <a:pt x="172" y="143"/>
                    <a:pt x="173" y="142"/>
                    <a:pt x="173" y="141"/>
                  </a:cubicBezTo>
                  <a:cubicBezTo>
                    <a:pt x="173" y="139"/>
                    <a:pt x="172" y="138"/>
                    <a:pt x="171" y="138"/>
                  </a:cubicBezTo>
                  <a:cubicBezTo>
                    <a:pt x="132" y="138"/>
                    <a:pt x="132" y="138"/>
                    <a:pt x="132" y="138"/>
                  </a:cubicBezTo>
                  <a:cubicBezTo>
                    <a:pt x="132" y="115"/>
                    <a:pt x="132" y="115"/>
                    <a:pt x="132" y="115"/>
                  </a:cubicBezTo>
                  <a:cubicBezTo>
                    <a:pt x="224" y="115"/>
                    <a:pt x="224" y="115"/>
                    <a:pt x="224" y="115"/>
                  </a:cubicBezTo>
                  <a:cubicBezTo>
                    <a:pt x="225" y="115"/>
                    <a:pt x="226" y="114"/>
                    <a:pt x="226" y="112"/>
                  </a:cubicBezTo>
                  <a:cubicBezTo>
                    <a:pt x="226" y="112"/>
                    <a:pt x="226" y="112"/>
                    <a:pt x="226" y="111"/>
                  </a:cubicBezTo>
                  <a:close/>
                  <a:moveTo>
                    <a:pt x="205" y="63"/>
                  </a:moveTo>
                  <a:cubicBezTo>
                    <a:pt x="147" y="63"/>
                    <a:pt x="147" y="63"/>
                    <a:pt x="147" y="63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95" y="32"/>
                    <a:pt x="195" y="32"/>
                    <a:pt x="195" y="32"/>
                  </a:cubicBezTo>
                  <a:lnTo>
                    <a:pt x="205" y="63"/>
                  </a:lnTo>
                  <a:close/>
                  <a:moveTo>
                    <a:pt x="186" y="4"/>
                  </a:moveTo>
                  <a:cubicBezTo>
                    <a:pt x="194" y="27"/>
                    <a:pt x="194" y="27"/>
                    <a:pt x="194" y="27"/>
                  </a:cubicBezTo>
                  <a:cubicBezTo>
                    <a:pt x="143" y="27"/>
                    <a:pt x="143" y="27"/>
                    <a:pt x="143" y="27"/>
                  </a:cubicBezTo>
                  <a:cubicBezTo>
                    <a:pt x="141" y="4"/>
                    <a:pt x="141" y="4"/>
                    <a:pt x="141" y="4"/>
                  </a:cubicBezTo>
                  <a:lnTo>
                    <a:pt x="186" y="4"/>
                  </a:lnTo>
                  <a:close/>
                  <a:moveTo>
                    <a:pt x="90" y="4"/>
                  </a:moveTo>
                  <a:cubicBezTo>
                    <a:pt x="136" y="4"/>
                    <a:pt x="136" y="4"/>
                    <a:pt x="136" y="4"/>
                  </a:cubicBezTo>
                  <a:cubicBezTo>
                    <a:pt x="138" y="27"/>
                    <a:pt x="138" y="27"/>
                    <a:pt x="138" y="27"/>
                  </a:cubicBezTo>
                  <a:cubicBezTo>
                    <a:pt x="88" y="27"/>
                    <a:pt x="88" y="27"/>
                    <a:pt x="88" y="27"/>
                  </a:cubicBezTo>
                  <a:lnTo>
                    <a:pt x="90" y="4"/>
                  </a:lnTo>
                  <a:close/>
                  <a:moveTo>
                    <a:pt x="139" y="32"/>
                  </a:moveTo>
                  <a:cubicBezTo>
                    <a:pt x="142" y="63"/>
                    <a:pt x="142" y="63"/>
                    <a:pt x="142" y="63"/>
                  </a:cubicBezTo>
                  <a:cubicBezTo>
                    <a:pt x="84" y="63"/>
                    <a:pt x="84" y="63"/>
                    <a:pt x="84" y="63"/>
                  </a:cubicBezTo>
                  <a:cubicBezTo>
                    <a:pt x="87" y="32"/>
                    <a:pt x="87" y="32"/>
                    <a:pt x="87" y="32"/>
                  </a:cubicBezTo>
                  <a:lnTo>
                    <a:pt x="139" y="32"/>
                  </a:lnTo>
                  <a:close/>
                  <a:moveTo>
                    <a:pt x="40" y="4"/>
                  </a:moveTo>
                  <a:cubicBezTo>
                    <a:pt x="86" y="4"/>
                    <a:pt x="86" y="4"/>
                    <a:pt x="86" y="4"/>
                  </a:cubicBezTo>
                  <a:cubicBezTo>
                    <a:pt x="83" y="27"/>
                    <a:pt x="83" y="27"/>
                    <a:pt x="83" y="27"/>
                  </a:cubicBezTo>
                  <a:cubicBezTo>
                    <a:pt x="33" y="27"/>
                    <a:pt x="33" y="27"/>
                    <a:pt x="33" y="27"/>
                  </a:cubicBezTo>
                  <a:lnTo>
                    <a:pt x="40" y="4"/>
                  </a:lnTo>
                  <a:close/>
                  <a:moveTo>
                    <a:pt x="31" y="32"/>
                  </a:moveTo>
                  <a:cubicBezTo>
                    <a:pt x="83" y="32"/>
                    <a:pt x="83" y="32"/>
                    <a:pt x="83" y="32"/>
                  </a:cubicBezTo>
                  <a:cubicBezTo>
                    <a:pt x="79" y="63"/>
                    <a:pt x="79" y="63"/>
                    <a:pt x="79" y="63"/>
                  </a:cubicBezTo>
                  <a:cubicBezTo>
                    <a:pt x="21" y="63"/>
                    <a:pt x="21" y="63"/>
                    <a:pt x="21" y="63"/>
                  </a:cubicBezTo>
                  <a:lnTo>
                    <a:pt x="31" y="32"/>
                  </a:lnTo>
                  <a:close/>
                  <a:moveTo>
                    <a:pt x="74" y="110"/>
                  </a:moveTo>
                  <a:cubicBezTo>
                    <a:pt x="6" y="110"/>
                    <a:pt x="6" y="110"/>
                    <a:pt x="6" y="110"/>
                  </a:cubicBezTo>
                  <a:cubicBezTo>
                    <a:pt x="20" y="68"/>
                    <a:pt x="20" y="68"/>
                    <a:pt x="20" y="68"/>
                  </a:cubicBezTo>
                  <a:cubicBezTo>
                    <a:pt x="79" y="68"/>
                    <a:pt x="79" y="68"/>
                    <a:pt x="79" y="68"/>
                  </a:cubicBezTo>
                  <a:lnTo>
                    <a:pt x="74" y="110"/>
                  </a:lnTo>
                  <a:close/>
                  <a:moveTo>
                    <a:pt x="79" y="110"/>
                  </a:moveTo>
                  <a:cubicBezTo>
                    <a:pt x="84" y="68"/>
                    <a:pt x="84" y="68"/>
                    <a:pt x="84" y="68"/>
                  </a:cubicBezTo>
                  <a:cubicBezTo>
                    <a:pt x="143" y="68"/>
                    <a:pt x="143" y="68"/>
                    <a:pt x="143" y="68"/>
                  </a:cubicBezTo>
                  <a:cubicBezTo>
                    <a:pt x="147" y="110"/>
                    <a:pt x="147" y="110"/>
                    <a:pt x="147" y="110"/>
                  </a:cubicBezTo>
                  <a:lnTo>
                    <a:pt x="79" y="110"/>
                  </a:lnTo>
                  <a:close/>
                  <a:moveTo>
                    <a:pt x="152" y="110"/>
                  </a:moveTo>
                  <a:cubicBezTo>
                    <a:pt x="148" y="68"/>
                    <a:pt x="148" y="68"/>
                    <a:pt x="148" y="68"/>
                  </a:cubicBezTo>
                  <a:cubicBezTo>
                    <a:pt x="207" y="68"/>
                    <a:pt x="207" y="68"/>
                    <a:pt x="207" y="68"/>
                  </a:cubicBezTo>
                  <a:cubicBezTo>
                    <a:pt x="221" y="110"/>
                    <a:pt x="221" y="110"/>
                    <a:pt x="221" y="110"/>
                  </a:cubicBezTo>
                  <a:lnTo>
                    <a:pt x="152" y="1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1" name="Group 20"/>
          <p:cNvGrpSpPr>
            <a:grpSpLocks noChangeAspect="1"/>
          </p:cNvGrpSpPr>
          <p:nvPr/>
        </p:nvGrpSpPr>
        <p:grpSpPr>
          <a:xfrm rot="16200000">
            <a:off x="3939951" y="1990059"/>
            <a:ext cx="1042339" cy="1043140"/>
            <a:chOff x="3622675" y="2641600"/>
            <a:chExt cx="2062163" cy="2063750"/>
          </a:xfrm>
        </p:grpSpPr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3622675" y="2641600"/>
              <a:ext cx="2062163" cy="206375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4" name="Freeform 39"/>
            <p:cNvSpPr>
              <a:spLocks noEditPoints="1"/>
            </p:cNvSpPr>
            <p:nvPr/>
          </p:nvSpPr>
          <p:spPr bwMode="auto">
            <a:xfrm rot="5400000">
              <a:off x="4170362" y="3049590"/>
              <a:ext cx="966790" cy="1247773"/>
            </a:xfrm>
            <a:custGeom>
              <a:avLst/>
              <a:gdLst>
                <a:gd name="T0" fmla="*/ 64 w 166"/>
                <a:gd name="T1" fmla="*/ 40 h 214"/>
                <a:gd name="T2" fmla="*/ 32 w 166"/>
                <a:gd name="T3" fmla="*/ 40 h 214"/>
                <a:gd name="T4" fmla="*/ 48 w 166"/>
                <a:gd name="T5" fmla="*/ 36 h 214"/>
                <a:gd name="T6" fmla="*/ 48 w 166"/>
                <a:gd name="T7" fmla="*/ 44 h 214"/>
                <a:gd name="T8" fmla="*/ 48 w 166"/>
                <a:gd name="T9" fmla="*/ 36 h 214"/>
                <a:gd name="T10" fmla="*/ 159 w 166"/>
                <a:gd name="T11" fmla="*/ 91 h 214"/>
                <a:gd name="T12" fmla="*/ 166 w 166"/>
                <a:gd name="T13" fmla="*/ 40 h 214"/>
                <a:gd name="T14" fmla="*/ 0 w 166"/>
                <a:gd name="T15" fmla="*/ 40 h 214"/>
                <a:gd name="T16" fmla="*/ 8 w 166"/>
                <a:gd name="T17" fmla="*/ 90 h 214"/>
                <a:gd name="T18" fmla="*/ 8 w 166"/>
                <a:gd name="T19" fmla="*/ 124 h 214"/>
                <a:gd name="T20" fmla="*/ 0 w 166"/>
                <a:gd name="T21" fmla="*/ 175 h 214"/>
                <a:gd name="T22" fmla="*/ 166 w 166"/>
                <a:gd name="T23" fmla="*/ 175 h 214"/>
                <a:gd name="T24" fmla="*/ 159 w 166"/>
                <a:gd name="T25" fmla="*/ 124 h 214"/>
                <a:gd name="T26" fmla="*/ 5 w 166"/>
                <a:gd name="T27" fmla="*/ 40 h 214"/>
                <a:gd name="T28" fmla="*/ 161 w 166"/>
                <a:gd name="T29" fmla="*/ 40 h 214"/>
                <a:gd name="T30" fmla="*/ 5 w 166"/>
                <a:gd name="T31" fmla="*/ 40 h 214"/>
                <a:gd name="T32" fmla="*/ 123 w 166"/>
                <a:gd name="T33" fmla="*/ 142 h 214"/>
                <a:gd name="T34" fmla="*/ 154 w 166"/>
                <a:gd name="T35" fmla="*/ 128 h 214"/>
                <a:gd name="T36" fmla="*/ 155 w 166"/>
                <a:gd name="T37" fmla="*/ 161 h 214"/>
                <a:gd name="T38" fmla="*/ 83 w 166"/>
                <a:gd name="T39" fmla="*/ 209 h 214"/>
                <a:gd name="T40" fmla="*/ 12 w 166"/>
                <a:gd name="T41" fmla="*/ 160 h 214"/>
                <a:gd name="T42" fmla="*/ 12 w 166"/>
                <a:gd name="T43" fmla="*/ 128 h 214"/>
                <a:gd name="T44" fmla="*/ 44 w 166"/>
                <a:gd name="T45" fmla="*/ 142 h 214"/>
                <a:gd name="T46" fmla="*/ 44 w 166"/>
                <a:gd name="T47" fmla="*/ 137 h 214"/>
                <a:gd name="T48" fmla="*/ 12 w 166"/>
                <a:gd name="T49" fmla="*/ 93 h 214"/>
                <a:gd name="T50" fmla="*/ 12 w 166"/>
                <a:gd name="T51" fmla="*/ 61 h 214"/>
                <a:gd name="T52" fmla="*/ 154 w 166"/>
                <a:gd name="T53" fmla="*/ 61 h 214"/>
                <a:gd name="T54" fmla="*/ 155 w 166"/>
                <a:gd name="T55" fmla="*/ 93 h 214"/>
                <a:gd name="T56" fmla="*/ 122 w 166"/>
                <a:gd name="T57" fmla="*/ 137 h 214"/>
                <a:gd name="T58" fmla="*/ 83 w 166"/>
                <a:gd name="T59" fmla="*/ 101 h 214"/>
                <a:gd name="T60" fmla="*/ 83 w 166"/>
                <a:gd name="T61" fmla="*/ 173 h 214"/>
                <a:gd name="T62" fmla="*/ 83 w 166"/>
                <a:gd name="T63" fmla="*/ 101 h 214"/>
                <a:gd name="T64" fmla="*/ 59 w 166"/>
                <a:gd name="T65" fmla="*/ 144 h 214"/>
                <a:gd name="T66" fmla="*/ 107 w 166"/>
                <a:gd name="T67" fmla="*/ 144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6" h="214">
                  <a:moveTo>
                    <a:pt x="48" y="48"/>
                  </a:moveTo>
                  <a:cubicBezTo>
                    <a:pt x="57" y="48"/>
                    <a:pt x="64" y="45"/>
                    <a:pt x="64" y="40"/>
                  </a:cubicBezTo>
                  <a:cubicBezTo>
                    <a:pt x="64" y="35"/>
                    <a:pt x="57" y="31"/>
                    <a:pt x="48" y="31"/>
                  </a:cubicBezTo>
                  <a:cubicBezTo>
                    <a:pt x="39" y="31"/>
                    <a:pt x="32" y="35"/>
                    <a:pt x="32" y="40"/>
                  </a:cubicBezTo>
                  <a:cubicBezTo>
                    <a:pt x="32" y="45"/>
                    <a:pt x="39" y="48"/>
                    <a:pt x="48" y="48"/>
                  </a:cubicBezTo>
                  <a:close/>
                  <a:moveTo>
                    <a:pt x="48" y="36"/>
                  </a:moveTo>
                  <a:cubicBezTo>
                    <a:pt x="55" y="36"/>
                    <a:pt x="59" y="39"/>
                    <a:pt x="59" y="40"/>
                  </a:cubicBezTo>
                  <a:cubicBezTo>
                    <a:pt x="59" y="41"/>
                    <a:pt x="55" y="44"/>
                    <a:pt x="48" y="44"/>
                  </a:cubicBezTo>
                  <a:cubicBezTo>
                    <a:pt x="41" y="44"/>
                    <a:pt x="37" y="41"/>
                    <a:pt x="37" y="40"/>
                  </a:cubicBezTo>
                  <a:cubicBezTo>
                    <a:pt x="37" y="39"/>
                    <a:pt x="41" y="36"/>
                    <a:pt x="48" y="36"/>
                  </a:cubicBezTo>
                  <a:close/>
                  <a:moveTo>
                    <a:pt x="166" y="107"/>
                  </a:moveTo>
                  <a:cubicBezTo>
                    <a:pt x="166" y="101"/>
                    <a:pt x="163" y="96"/>
                    <a:pt x="159" y="91"/>
                  </a:cubicBezTo>
                  <a:cubicBezTo>
                    <a:pt x="159" y="56"/>
                    <a:pt x="159" y="56"/>
                    <a:pt x="159" y="56"/>
                  </a:cubicBezTo>
                  <a:cubicBezTo>
                    <a:pt x="163" y="51"/>
                    <a:pt x="166" y="46"/>
                    <a:pt x="166" y="40"/>
                  </a:cubicBezTo>
                  <a:cubicBezTo>
                    <a:pt x="166" y="18"/>
                    <a:pt x="130" y="0"/>
                    <a:pt x="83" y="0"/>
                  </a:cubicBezTo>
                  <a:cubicBezTo>
                    <a:pt x="37" y="0"/>
                    <a:pt x="0" y="18"/>
                    <a:pt x="0" y="40"/>
                  </a:cubicBezTo>
                  <a:cubicBezTo>
                    <a:pt x="0" y="46"/>
                    <a:pt x="3" y="51"/>
                    <a:pt x="8" y="56"/>
                  </a:cubicBezTo>
                  <a:cubicBezTo>
                    <a:pt x="8" y="90"/>
                    <a:pt x="8" y="90"/>
                    <a:pt x="8" y="90"/>
                  </a:cubicBezTo>
                  <a:cubicBezTo>
                    <a:pt x="3" y="95"/>
                    <a:pt x="0" y="101"/>
                    <a:pt x="0" y="107"/>
                  </a:cubicBezTo>
                  <a:cubicBezTo>
                    <a:pt x="0" y="113"/>
                    <a:pt x="3" y="119"/>
                    <a:pt x="8" y="124"/>
                  </a:cubicBezTo>
                  <a:cubicBezTo>
                    <a:pt x="8" y="158"/>
                    <a:pt x="8" y="158"/>
                    <a:pt x="8" y="158"/>
                  </a:cubicBezTo>
                  <a:cubicBezTo>
                    <a:pt x="3" y="163"/>
                    <a:pt x="0" y="169"/>
                    <a:pt x="0" y="175"/>
                  </a:cubicBezTo>
                  <a:cubicBezTo>
                    <a:pt x="0" y="197"/>
                    <a:pt x="37" y="214"/>
                    <a:pt x="83" y="214"/>
                  </a:cubicBezTo>
                  <a:cubicBezTo>
                    <a:pt x="130" y="214"/>
                    <a:pt x="166" y="197"/>
                    <a:pt x="166" y="175"/>
                  </a:cubicBezTo>
                  <a:cubicBezTo>
                    <a:pt x="166" y="169"/>
                    <a:pt x="163" y="163"/>
                    <a:pt x="159" y="158"/>
                  </a:cubicBezTo>
                  <a:cubicBezTo>
                    <a:pt x="159" y="124"/>
                    <a:pt x="159" y="124"/>
                    <a:pt x="159" y="124"/>
                  </a:cubicBezTo>
                  <a:cubicBezTo>
                    <a:pt x="163" y="119"/>
                    <a:pt x="166" y="113"/>
                    <a:pt x="166" y="107"/>
                  </a:cubicBezTo>
                  <a:close/>
                  <a:moveTo>
                    <a:pt x="5" y="40"/>
                  </a:moveTo>
                  <a:cubicBezTo>
                    <a:pt x="5" y="21"/>
                    <a:pt x="41" y="5"/>
                    <a:pt x="83" y="5"/>
                  </a:cubicBezTo>
                  <a:cubicBezTo>
                    <a:pt x="125" y="5"/>
                    <a:pt x="161" y="21"/>
                    <a:pt x="161" y="40"/>
                  </a:cubicBezTo>
                  <a:cubicBezTo>
                    <a:pt x="161" y="59"/>
                    <a:pt x="125" y="75"/>
                    <a:pt x="83" y="75"/>
                  </a:cubicBezTo>
                  <a:cubicBezTo>
                    <a:pt x="41" y="75"/>
                    <a:pt x="5" y="59"/>
                    <a:pt x="5" y="40"/>
                  </a:cubicBezTo>
                  <a:close/>
                  <a:moveTo>
                    <a:pt x="121" y="140"/>
                  </a:moveTo>
                  <a:cubicBezTo>
                    <a:pt x="121" y="141"/>
                    <a:pt x="122" y="142"/>
                    <a:pt x="123" y="142"/>
                  </a:cubicBezTo>
                  <a:cubicBezTo>
                    <a:pt x="123" y="142"/>
                    <a:pt x="123" y="142"/>
                    <a:pt x="123" y="142"/>
                  </a:cubicBezTo>
                  <a:cubicBezTo>
                    <a:pt x="136" y="138"/>
                    <a:pt x="147" y="134"/>
                    <a:pt x="154" y="128"/>
                  </a:cubicBezTo>
                  <a:cubicBezTo>
                    <a:pt x="154" y="159"/>
                    <a:pt x="154" y="159"/>
                    <a:pt x="154" y="159"/>
                  </a:cubicBezTo>
                  <a:cubicBezTo>
                    <a:pt x="154" y="160"/>
                    <a:pt x="154" y="160"/>
                    <a:pt x="155" y="161"/>
                  </a:cubicBezTo>
                  <a:cubicBezTo>
                    <a:pt x="159" y="165"/>
                    <a:pt x="161" y="170"/>
                    <a:pt x="161" y="175"/>
                  </a:cubicBezTo>
                  <a:cubicBezTo>
                    <a:pt x="161" y="194"/>
                    <a:pt x="125" y="209"/>
                    <a:pt x="83" y="209"/>
                  </a:cubicBezTo>
                  <a:cubicBezTo>
                    <a:pt x="41" y="209"/>
                    <a:pt x="5" y="194"/>
                    <a:pt x="5" y="175"/>
                  </a:cubicBezTo>
                  <a:cubicBezTo>
                    <a:pt x="5" y="170"/>
                    <a:pt x="7" y="165"/>
                    <a:pt x="12" y="160"/>
                  </a:cubicBezTo>
                  <a:cubicBezTo>
                    <a:pt x="12" y="160"/>
                    <a:pt x="12" y="159"/>
                    <a:pt x="12" y="159"/>
                  </a:cubicBezTo>
                  <a:cubicBezTo>
                    <a:pt x="12" y="128"/>
                    <a:pt x="12" y="128"/>
                    <a:pt x="12" y="128"/>
                  </a:cubicBezTo>
                  <a:cubicBezTo>
                    <a:pt x="20" y="134"/>
                    <a:pt x="30" y="138"/>
                    <a:pt x="43" y="142"/>
                  </a:cubicBezTo>
                  <a:cubicBezTo>
                    <a:pt x="43" y="142"/>
                    <a:pt x="43" y="142"/>
                    <a:pt x="44" y="142"/>
                  </a:cubicBezTo>
                  <a:cubicBezTo>
                    <a:pt x="45" y="142"/>
                    <a:pt x="46" y="141"/>
                    <a:pt x="46" y="140"/>
                  </a:cubicBezTo>
                  <a:cubicBezTo>
                    <a:pt x="46" y="139"/>
                    <a:pt x="45" y="138"/>
                    <a:pt x="44" y="137"/>
                  </a:cubicBezTo>
                  <a:cubicBezTo>
                    <a:pt x="20" y="131"/>
                    <a:pt x="5" y="120"/>
                    <a:pt x="5" y="107"/>
                  </a:cubicBezTo>
                  <a:cubicBezTo>
                    <a:pt x="5" y="102"/>
                    <a:pt x="7" y="97"/>
                    <a:pt x="12" y="93"/>
                  </a:cubicBezTo>
                  <a:cubicBezTo>
                    <a:pt x="12" y="92"/>
                    <a:pt x="12" y="92"/>
                    <a:pt x="12" y="91"/>
                  </a:cubicBezTo>
                  <a:cubicBezTo>
                    <a:pt x="12" y="61"/>
                    <a:pt x="12" y="61"/>
                    <a:pt x="12" y="61"/>
                  </a:cubicBezTo>
                  <a:cubicBezTo>
                    <a:pt x="27" y="72"/>
                    <a:pt x="53" y="79"/>
                    <a:pt x="83" y="79"/>
                  </a:cubicBezTo>
                  <a:cubicBezTo>
                    <a:pt x="113" y="79"/>
                    <a:pt x="140" y="72"/>
                    <a:pt x="154" y="61"/>
                  </a:cubicBezTo>
                  <a:cubicBezTo>
                    <a:pt x="154" y="91"/>
                    <a:pt x="154" y="91"/>
                    <a:pt x="154" y="91"/>
                  </a:cubicBezTo>
                  <a:cubicBezTo>
                    <a:pt x="154" y="92"/>
                    <a:pt x="154" y="93"/>
                    <a:pt x="155" y="93"/>
                  </a:cubicBezTo>
                  <a:cubicBezTo>
                    <a:pt x="159" y="97"/>
                    <a:pt x="161" y="102"/>
                    <a:pt x="161" y="107"/>
                  </a:cubicBezTo>
                  <a:cubicBezTo>
                    <a:pt x="161" y="119"/>
                    <a:pt x="146" y="131"/>
                    <a:pt x="122" y="137"/>
                  </a:cubicBezTo>
                  <a:cubicBezTo>
                    <a:pt x="121" y="138"/>
                    <a:pt x="120" y="139"/>
                    <a:pt x="121" y="140"/>
                  </a:cubicBezTo>
                  <a:close/>
                  <a:moveTo>
                    <a:pt x="83" y="101"/>
                  </a:moveTo>
                  <a:cubicBezTo>
                    <a:pt x="76" y="101"/>
                    <a:pt x="55" y="130"/>
                    <a:pt x="55" y="144"/>
                  </a:cubicBezTo>
                  <a:cubicBezTo>
                    <a:pt x="55" y="160"/>
                    <a:pt x="67" y="173"/>
                    <a:pt x="83" y="173"/>
                  </a:cubicBezTo>
                  <a:cubicBezTo>
                    <a:pt x="99" y="173"/>
                    <a:pt x="111" y="160"/>
                    <a:pt x="111" y="144"/>
                  </a:cubicBezTo>
                  <a:cubicBezTo>
                    <a:pt x="111" y="130"/>
                    <a:pt x="90" y="101"/>
                    <a:pt x="83" y="101"/>
                  </a:cubicBezTo>
                  <a:close/>
                  <a:moveTo>
                    <a:pt x="83" y="168"/>
                  </a:moveTo>
                  <a:cubicBezTo>
                    <a:pt x="70" y="168"/>
                    <a:pt x="59" y="157"/>
                    <a:pt x="59" y="144"/>
                  </a:cubicBezTo>
                  <a:cubicBezTo>
                    <a:pt x="59" y="131"/>
                    <a:pt x="78" y="107"/>
                    <a:pt x="83" y="105"/>
                  </a:cubicBezTo>
                  <a:cubicBezTo>
                    <a:pt x="88" y="107"/>
                    <a:pt x="107" y="131"/>
                    <a:pt x="107" y="144"/>
                  </a:cubicBezTo>
                  <a:cubicBezTo>
                    <a:pt x="107" y="157"/>
                    <a:pt x="96" y="168"/>
                    <a:pt x="83" y="16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 rot="16200000">
            <a:off x="7290654" y="4375476"/>
            <a:ext cx="1044747" cy="1043140"/>
            <a:chOff x="7077075" y="2630488"/>
            <a:chExt cx="2066925" cy="2063750"/>
          </a:xfrm>
        </p:grpSpPr>
        <p:sp>
          <p:nvSpPr>
            <p:cNvPr id="31" name="Oval 37"/>
            <p:cNvSpPr>
              <a:spLocks noChangeArrowheads="1"/>
            </p:cNvSpPr>
            <p:nvPr/>
          </p:nvSpPr>
          <p:spPr bwMode="auto">
            <a:xfrm>
              <a:off x="7077075" y="2630488"/>
              <a:ext cx="2066925" cy="206375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2" name="Freeform 40"/>
            <p:cNvSpPr>
              <a:spLocks noEditPoints="1"/>
            </p:cNvSpPr>
            <p:nvPr/>
          </p:nvSpPr>
          <p:spPr bwMode="auto">
            <a:xfrm rot="5400000">
              <a:off x="7558921" y="3162051"/>
              <a:ext cx="1283231" cy="1124035"/>
            </a:xfrm>
            <a:custGeom>
              <a:avLst/>
              <a:gdLst>
                <a:gd name="T0" fmla="*/ 35 w 241"/>
                <a:gd name="T1" fmla="*/ 116 h 241"/>
                <a:gd name="T2" fmla="*/ 68 w 241"/>
                <a:gd name="T3" fmla="*/ 79 h 241"/>
                <a:gd name="T4" fmla="*/ 67 w 241"/>
                <a:gd name="T5" fmla="*/ 69 h 241"/>
                <a:gd name="T6" fmla="*/ 100 w 241"/>
                <a:gd name="T7" fmla="*/ 36 h 241"/>
                <a:gd name="T8" fmla="*/ 172 w 241"/>
                <a:gd name="T9" fmla="*/ 20 h 241"/>
                <a:gd name="T10" fmla="*/ 127 w 241"/>
                <a:gd name="T11" fmla="*/ 100 h 241"/>
                <a:gd name="T12" fmla="*/ 124 w 241"/>
                <a:gd name="T13" fmla="*/ 102 h 241"/>
                <a:gd name="T14" fmla="*/ 110 w 241"/>
                <a:gd name="T15" fmla="*/ 116 h 241"/>
                <a:gd name="T16" fmla="*/ 128 w 241"/>
                <a:gd name="T17" fmla="*/ 105 h 241"/>
                <a:gd name="T18" fmla="*/ 175 w 241"/>
                <a:gd name="T19" fmla="*/ 17 h 241"/>
                <a:gd name="T20" fmla="*/ 96 w 241"/>
                <a:gd name="T21" fmla="*/ 33 h 241"/>
                <a:gd name="T22" fmla="*/ 63 w 241"/>
                <a:gd name="T23" fmla="*/ 75 h 241"/>
                <a:gd name="T24" fmla="*/ 32 w 241"/>
                <a:gd name="T25" fmla="*/ 118 h 241"/>
                <a:gd name="T26" fmla="*/ 239 w 241"/>
                <a:gd name="T27" fmla="*/ 155 h 241"/>
                <a:gd name="T28" fmla="*/ 237 w 241"/>
                <a:gd name="T29" fmla="*/ 153 h 241"/>
                <a:gd name="T30" fmla="*/ 135 w 241"/>
                <a:gd name="T31" fmla="*/ 153 h 241"/>
                <a:gd name="T32" fmla="*/ 131 w 241"/>
                <a:gd name="T33" fmla="*/ 232 h 241"/>
                <a:gd name="T34" fmla="*/ 120 w 241"/>
                <a:gd name="T35" fmla="*/ 129 h 241"/>
                <a:gd name="T36" fmla="*/ 16 w 241"/>
                <a:gd name="T37" fmla="*/ 128 h 241"/>
                <a:gd name="T38" fmla="*/ 14 w 241"/>
                <a:gd name="T39" fmla="*/ 131 h 241"/>
                <a:gd name="T40" fmla="*/ 1 w 241"/>
                <a:gd name="T41" fmla="*/ 239 h 241"/>
                <a:gd name="T42" fmla="*/ 4 w 241"/>
                <a:gd name="T43" fmla="*/ 239 h 241"/>
                <a:gd name="T44" fmla="*/ 116 w 241"/>
                <a:gd name="T45" fmla="*/ 133 h 241"/>
                <a:gd name="T46" fmla="*/ 130 w 241"/>
                <a:gd name="T47" fmla="*/ 238 h 241"/>
                <a:gd name="T48" fmla="*/ 130 w 241"/>
                <a:gd name="T49" fmla="*/ 239 h 241"/>
                <a:gd name="T50" fmla="*/ 131 w 241"/>
                <a:gd name="T51" fmla="*/ 239 h 241"/>
                <a:gd name="T52" fmla="*/ 131 w 241"/>
                <a:gd name="T53" fmla="*/ 239 h 241"/>
                <a:gd name="T54" fmla="*/ 131 w 241"/>
                <a:gd name="T55" fmla="*/ 239 h 241"/>
                <a:gd name="T56" fmla="*/ 132 w 241"/>
                <a:gd name="T57" fmla="*/ 239 h 241"/>
                <a:gd name="T58" fmla="*/ 132 w 241"/>
                <a:gd name="T59" fmla="*/ 239 h 241"/>
                <a:gd name="T60" fmla="*/ 133 w 241"/>
                <a:gd name="T61" fmla="*/ 239 h 241"/>
                <a:gd name="T62" fmla="*/ 133 w 241"/>
                <a:gd name="T63" fmla="*/ 239 h 241"/>
                <a:gd name="T64" fmla="*/ 133 w 241"/>
                <a:gd name="T65" fmla="*/ 239 h 241"/>
                <a:gd name="T66" fmla="*/ 134 w 241"/>
                <a:gd name="T67" fmla="*/ 238 h 241"/>
                <a:gd name="T68" fmla="*/ 134 w 241"/>
                <a:gd name="T69" fmla="*/ 238 h 241"/>
                <a:gd name="T70" fmla="*/ 140 w 241"/>
                <a:gd name="T71" fmla="*/ 157 h 241"/>
                <a:gd name="T72" fmla="*/ 236 w 241"/>
                <a:gd name="T73" fmla="*/ 239 h 241"/>
                <a:gd name="T74" fmla="*/ 239 w 241"/>
                <a:gd name="T7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41" h="241">
                  <a:moveTo>
                    <a:pt x="32" y="118"/>
                  </a:moveTo>
                  <a:cubicBezTo>
                    <a:pt x="33" y="118"/>
                    <a:pt x="35" y="117"/>
                    <a:pt x="35" y="116"/>
                  </a:cubicBezTo>
                  <a:cubicBezTo>
                    <a:pt x="35" y="93"/>
                    <a:pt x="46" y="79"/>
                    <a:pt x="66" y="79"/>
                  </a:cubicBezTo>
                  <a:cubicBezTo>
                    <a:pt x="66" y="79"/>
                    <a:pt x="67" y="79"/>
                    <a:pt x="68" y="79"/>
                  </a:cubicBezTo>
                  <a:cubicBezTo>
                    <a:pt x="68" y="78"/>
                    <a:pt x="68" y="77"/>
                    <a:pt x="68" y="77"/>
                  </a:cubicBezTo>
                  <a:cubicBezTo>
                    <a:pt x="67" y="74"/>
                    <a:pt x="67" y="71"/>
                    <a:pt x="67" y="69"/>
                  </a:cubicBezTo>
                  <a:cubicBezTo>
                    <a:pt x="67" y="52"/>
                    <a:pt x="81" y="38"/>
                    <a:pt x="98" y="38"/>
                  </a:cubicBezTo>
                  <a:cubicBezTo>
                    <a:pt x="99" y="38"/>
                    <a:pt x="100" y="37"/>
                    <a:pt x="100" y="36"/>
                  </a:cubicBezTo>
                  <a:cubicBezTo>
                    <a:pt x="109" y="11"/>
                    <a:pt x="135" y="5"/>
                    <a:pt x="156" y="12"/>
                  </a:cubicBezTo>
                  <a:cubicBezTo>
                    <a:pt x="162" y="14"/>
                    <a:pt x="167" y="17"/>
                    <a:pt x="172" y="20"/>
                  </a:cubicBezTo>
                  <a:cubicBezTo>
                    <a:pt x="186" y="33"/>
                    <a:pt x="192" y="53"/>
                    <a:pt x="186" y="71"/>
                  </a:cubicBezTo>
                  <a:cubicBezTo>
                    <a:pt x="178" y="95"/>
                    <a:pt x="152" y="108"/>
                    <a:pt x="127" y="100"/>
                  </a:cubicBezTo>
                  <a:cubicBezTo>
                    <a:pt x="126" y="100"/>
                    <a:pt x="125" y="100"/>
                    <a:pt x="125" y="101"/>
                  </a:cubicBezTo>
                  <a:cubicBezTo>
                    <a:pt x="124" y="101"/>
                    <a:pt x="124" y="102"/>
                    <a:pt x="124" y="102"/>
                  </a:cubicBezTo>
                  <a:cubicBezTo>
                    <a:pt x="124" y="108"/>
                    <a:pt x="119" y="113"/>
                    <a:pt x="113" y="113"/>
                  </a:cubicBezTo>
                  <a:cubicBezTo>
                    <a:pt x="111" y="113"/>
                    <a:pt x="110" y="114"/>
                    <a:pt x="110" y="116"/>
                  </a:cubicBezTo>
                  <a:cubicBezTo>
                    <a:pt x="110" y="117"/>
                    <a:pt x="111" y="118"/>
                    <a:pt x="113" y="118"/>
                  </a:cubicBezTo>
                  <a:cubicBezTo>
                    <a:pt x="120" y="118"/>
                    <a:pt x="127" y="113"/>
                    <a:pt x="128" y="105"/>
                  </a:cubicBezTo>
                  <a:cubicBezTo>
                    <a:pt x="155" y="113"/>
                    <a:pt x="182" y="98"/>
                    <a:pt x="191" y="72"/>
                  </a:cubicBezTo>
                  <a:cubicBezTo>
                    <a:pt x="197" y="52"/>
                    <a:pt x="191" y="30"/>
                    <a:pt x="175" y="17"/>
                  </a:cubicBezTo>
                  <a:cubicBezTo>
                    <a:pt x="169" y="13"/>
                    <a:pt x="164" y="9"/>
                    <a:pt x="157" y="7"/>
                  </a:cubicBezTo>
                  <a:cubicBezTo>
                    <a:pt x="134" y="0"/>
                    <a:pt x="107" y="6"/>
                    <a:pt x="96" y="33"/>
                  </a:cubicBezTo>
                  <a:cubicBezTo>
                    <a:pt x="77" y="34"/>
                    <a:pt x="62" y="50"/>
                    <a:pt x="62" y="69"/>
                  </a:cubicBezTo>
                  <a:cubicBezTo>
                    <a:pt x="62" y="71"/>
                    <a:pt x="62" y="73"/>
                    <a:pt x="63" y="75"/>
                  </a:cubicBezTo>
                  <a:cubicBezTo>
                    <a:pt x="43" y="76"/>
                    <a:pt x="30" y="92"/>
                    <a:pt x="30" y="116"/>
                  </a:cubicBezTo>
                  <a:cubicBezTo>
                    <a:pt x="30" y="117"/>
                    <a:pt x="31" y="118"/>
                    <a:pt x="32" y="118"/>
                  </a:cubicBezTo>
                  <a:close/>
                  <a:moveTo>
                    <a:pt x="241" y="238"/>
                  </a:moveTo>
                  <a:cubicBezTo>
                    <a:pt x="233" y="214"/>
                    <a:pt x="232" y="184"/>
                    <a:pt x="239" y="155"/>
                  </a:cubicBezTo>
                  <a:cubicBezTo>
                    <a:pt x="239" y="155"/>
                    <a:pt x="239" y="154"/>
                    <a:pt x="238" y="153"/>
                  </a:cubicBezTo>
                  <a:cubicBezTo>
                    <a:pt x="238" y="153"/>
                    <a:pt x="237" y="153"/>
                    <a:pt x="237" y="153"/>
                  </a:cubicBezTo>
                  <a:cubicBezTo>
                    <a:pt x="136" y="153"/>
                    <a:pt x="136" y="153"/>
                    <a:pt x="136" y="153"/>
                  </a:cubicBezTo>
                  <a:cubicBezTo>
                    <a:pt x="136" y="153"/>
                    <a:pt x="135" y="153"/>
                    <a:pt x="135" y="153"/>
                  </a:cubicBezTo>
                  <a:cubicBezTo>
                    <a:pt x="134" y="154"/>
                    <a:pt x="134" y="155"/>
                    <a:pt x="134" y="156"/>
                  </a:cubicBezTo>
                  <a:cubicBezTo>
                    <a:pt x="141" y="181"/>
                    <a:pt x="140" y="209"/>
                    <a:pt x="131" y="232"/>
                  </a:cubicBezTo>
                  <a:cubicBezTo>
                    <a:pt x="116" y="208"/>
                    <a:pt x="112" y="170"/>
                    <a:pt x="121" y="131"/>
                  </a:cubicBezTo>
                  <a:cubicBezTo>
                    <a:pt x="121" y="130"/>
                    <a:pt x="121" y="130"/>
                    <a:pt x="120" y="129"/>
                  </a:cubicBezTo>
                  <a:cubicBezTo>
                    <a:pt x="120" y="129"/>
                    <a:pt x="119" y="128"/>
                    <a:pt x="119" y="128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15" y="128"/>
                    <a:pt x="15" y="129"/>
                    <a:pt x="14" y="129"/>
                  </a:cubicBezTo>
                  <a:cubicBezTo>
                    <a:pt x="14" y="130"/>
                    <a:pt x="14" y="130"/>
                    <a:pt x="14" y="131"/>
                  </a:cubicBezTo>
                  <a:cubicBezTo>
                    <a:pt x="23" y="172"/>
                    <a:pt x="18" y="212"/>
                    <a:pt x="1" y="236"/>
                  </a:cubicBezTo>
                  <a:cubicBezTo>
                    <a:pt x="0" y="237"/>
                    <a:pt x="0" y="238"/>
                    <a:pt x="1" y="239"/>
                  </a:cubicBezTo>
                  <a:cubicBezTo>
                    <a:pt x="2" y="239"/>
                    <a:pt x="2" y="240"/>
                    <a:pt x="2" y="240"/>
                  </a:cubicBezTo>
                  <a:cubicBezTo>
                    <a:pt x="3" y="240"/>
                    <a:pt x="4" y="239"/>
                    <a:pt x="4" y="239"/>
                  </a:cubicBezTo>
                  <a:cubicBezTo>
                    <a:pt x="22" y="214"/>
                    <a:pt x="27" y="174"/>
                    <a:pt x="19" y="133"/>
                  </a:cubicBezTo>
                  <a:cubicBezTo>
                    <a:pt x="116" y="133"/>
                    <a:pt x="116" y="133"/>
                    <a:pt x="116" y="133"/>
                  </a:cubicBezTo>
                  <a:cubicBezTo>
                    <a:pt x="107" y="174"/>
                    <a:pt x="112" y="213"/>
                    <a:pt x="130" y="238"/>
                  </a:cubicBezTo>
                  <a:cubicBezTo>
                    <a:pt x="130" y="238"/>
                    <a:pt x="130" y="238"/>
                    <a:pt x="130" y="238"/>
                  </a:cubicBezTo>
                  <a:cubicBezTo>
                    <a:pt x="130" y="238"/>
                    <a:pt x="130" y="238"/>
                    <a:pt x="130" y="238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0" y="239"/>
                    <a:pt x="130" y="239"/>
                    <a:pt x="130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1" y="239"/>
                  </a:cubicBezTo>
                  <a:cubicBezTo>
                    <a:pt x="131" y="239"/>
                    <a:pt x="131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2" y="239"/>
                    <a:pt x="132" y="239"/>
                  </a:cubicBezTo>
                  <a:cubicBezTo>
                    <a:pt x="132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9"/>
                  </a:cubicBezTo>
                  <a:cubicBezTo>
                    <a:pt x="133" y="239"/>
                    <a:pt x="133" y="239"/>
                    <a:pt x="133" y="238"/>
                  </a:cubicBezTo>
                  <a:cubicBezTo>
                    <a:pt x="133" y="238"/>
                    <a:pt x="133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34" y="238"/>
                    <a:pt x="134" y="238"/>
                    <a:pt x="134" y="238"/>
                  </a:cubicBezTo>
                  <a:cubicBezTo>
                    <a:pt x="145" y="214"/>
                    <a:pt x="147" y="185"/>
                    <a:pt x="140" y="157"/>
                  </a:cubicBezTo>
                  <a:cubicBezTo>
                    <a:pt x="234" y="157"/>
                    <a:pt x="234" y="157"/>
                    <a:pt x="234" y="157"/>
                  </a:cubicBezTo>
                  <a:cubicBezTo>
                    <a:pt x="228" y="186"/>
                    <a:pt x="229" y="216"/>
                    <a:pt x="236" y="239"/>
                  </a:cubicBezTo>
                  <a:cubicBezTo>
                    <a:pt x="237" y="240"/>
                    <a:pt x="238" y="241"/>
                    <a:pt x="239" y="241"/>
                  </a:cubicBezTo>
                  <a:cubicBezTo>
                    <a:pt x="239" y="241"/>
                    <a:pt x="239" y="241"/>
                    <a:pt x="239" y="241"/>
                  </a:cubicBezTo>
                  <a:cubicBezTo>
                    <a:pt x="241" y="240"/>
                    <a:pt x="241" y="239"/>
                    <a:pt x="241" y="23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grpSp>
        <p:nvGrpSpPr>
          <p:cNvPr id="23" name="Group 22"/>
          <p:cNvGrpSpPr>
            <a:grpSpLocks noChangeAspect="1"/>
          </p:cNvGrpSpPr>
          <p:nvPr/>
        </p:nvGrpSpPr>
        <p:grpSpPr>
          <a:xfrm rot="16200000">
            <a:off x="7290543" y="2810764"/>
            <a:ext cx="1042339" cy="1043140"/>
            <a:chOff x="0" y="438150"/>
            <a:chExt cx="2062163" cy="2063750"/>
          </a:xfrm>
        </p:grpSpPr>
        <p:sp>
          <p:nvSpPr>
            <p:cNvPr id="29" name="Oval 44"/>
            <p:cNvSpPr>
              <a:spLocks noChangeArrowheads="1"/>
            </p:cNvSpPr>
            <p:nvPr/>
          </p:nvSpPr>
          <p:spPr bwMode="auto">
            <a:xfrm>
              <a:off x="0" y="438150"/>
              <a:ext cx="2062163" cy="206375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30" name="Freeform 45"/>
            <p:cNvSpPr>
              <a:spLocks noEditPoints="1"/>
            </p:cNvSpPr>
            <p:nvPr/>
          </p:nvSpPr>
          <p:spPr bwMode="auto">
            <a:xfrm rot="5400000">
              <a:off x="471487" y="839789"/>
              <a:ext cx="1119190" cy="1254123"/>
            </a:xfrm>
            <a:custGeom>
              <a:avLst/>
              <a:gdLst>
                <a:gd name="T0" fmla="*/ 147 w 192"/>
                <a:gd name="T1" fmla="*/ 27 h 215"/>
                <a:gd name="T2" fmla="*/ 152 w 192"/>
                <a:gd name="T3" fmla="*/ 17 h 215"/>
                <a:gd name="T4" fmla="*/ 130 w 192"/>
                <a:gd name="T5" fmla="*/ 15 h 215"/>
                <a:gd name="T6" fmla="*/ 114 w 192"/>
                <a:gd name="T7" fmla="*/ 10 h 215"/>
                <a:gd name="T8" fmla="*/ 96 w 192"/>
                <a:gd name="T9" fmla="*/ 0 h 215"/>
                <a:gd name="T10" fmla="*/ 77 w 192"/>
                <a:gd name="T11" fmla="*/ 10 h 215"/>
                <a:gd name="T12" fmla="*/ 66 w 192"/>
                <a:gd name="T13" fmla="*/ 17 h 215"/>
                <a:gd name="T14" fmla="*/ 49 w 192"/>
                <a:gd name="T15" fmla="*/ 12 h 215"/>
                <a:gd name="T16" fmla="*/ 43 w 192"/>
                <a:gd name="T17" fmla="*/ 26 h 215"/>
                <a:gd name="T18" fmla="*/ 71 w 192"/>
                <a:gd name="T19" fmla="*/ 71 h 215"/>
                <a:gd name="T20" fmla="*/ 96 w 192"/>
                <a:gd name="T21" fmla="*/ 215 h 215"/>
                <a:gd name="T22" fmla="*/ 121 w 192"/>
                <a:gd name="T23" fmla="*/ 71 h 215"/>
                <a:gd name="T24" fmla="*/ 46 w 192"/>
                <a:gd name="T25" fmla="*/ 23 h 215"/>
                <a:gd name="T26" fmla="*/ 49 w 192"/>
                <a:gd name="T27" fmla="*/ 17 h 215"/>
                <a:gd name="T28" fmla="*/ 66 w 192"/>
                <a:gd name="T29" fmla="*/ 21 h 215"/>
                <a:gd name="T30" fmla="*/ 81 w 192"/>
                <a:gd name="T31" fmla="*/ 13 h 215"/>
                <a:gd name="T32" fmla="*/ 96 w 192"/>
                <a:gd name="T33" fmla="*/ 4 h 215"/>
                <a:gd name="T34" fmla="*/ 111 w 192"/>
                <a:gd name="T35" fmla="*/ 13 h 215"/>
                <a:gd name="T36" fmla="*/ 132 w 192"/>
                <a:gd name="T37" fmla="*/ 20 h 215"/>
                <a:gd name="T38" fmla="*/ 148 w 192"/>
                <a:gd name="T39" fmla="*/ 19 h 215"/>
                <a:gd name="T40" fmla="*/ 144 w 192"/>
                <a:gd name="T41" fmla="*/ 24 h 215"/>
                <a:gd name="T42" fmla="*/ 96 w 192"/>
                <a:gd name="T43" fmla="*/ 77 h 215"/>
                <a:gd name="T44" fmla="*/ 47 w 192"/>
                <a:gd name="T45" fmla="*/ 24 h 215"/>
                <a:gd name="T46" fmla="*/ 4 w 192"/>
                <a:gd name="T47" fmla="*/ 154 h 215"/>
                <a:gd name="T48" fmla="*/ 96 w 192"/>
                <a:gd name="T49" fmla="*/ 81 h 215"/>
                <a:gd name="T50" fmla="*/ 187 w 192"/>
                <a:gd name="T51" fmla="*/ 154 h 215"/>
                <a:gd name="T52" fmla="*/ 120 w 192"/>
                <a:gd name="T53" fmla="*/ 170 h 215"/>
                <a:gd name="T54" fmla="*/ 97 w 192"/>
                <a:gd name="T55" fmla="*/ 182 h 215"/>
                <a:gd name="T56" fmla="*/ 97 w 192"/>
                <a:gd name="T57" fmla="*/ 156 h 215"/>
                <a:gd name="T58" fmla="*/ 97 w 192"/>
                <a:gd name="T59" fmla="*/ 151 h 215"/>
                <a:gd name="T60" fmla="*/ 70 w 192"/>
                <a:gd name="T61" fmla="*/ 144 h 215"/>
                <a:gd name="T62" fmla="*/ 97 w 192"/>
                <a:gd name="T63" fmla="*/ 137 h 215"/>
                <a:gd name="T64" fmla="*/ 97 w 192"/>
                <a:gd name="T65" fmla="*/ 133 h 215"/>
                <a:gd name="T66" fmla="*/ 77 w 192"/>
                <a:gd name="T67" fmla="*/ 116 h 215"/>
                <a:gd name="T68" fmla="*/ 117 w 192"/>
                <a:gd name="T69" fmla="*/ 118 h 215"/>
                <a:gd name="T70" fmla="*/ 121 w 192"/>
                <a:gd name="T71" fmla="*/ 115 h 215"/>
                <a:gd name="T72" fmla="*/ 73 w 192"/>
                <a:gd name="T73" fmla="*/ 113 h 215"/>
                <a:gd name="T74" fmla="*/ 56 w 192"/>
                <a:gd name="T75" fmla="*/ 133 h 215"/>
                <a:gd name="T76" fmla="*/ 56 w 192"/>
                <a:gd name="T77" fmla="*/ 137 h 215"/>
                <a:gd name="T78" fmla="*/ 65 w 192"/>
                <a:gd name="T79" fmla="*/ 144 h 215"/>
                <a:gd name="T80" fmla="*/ 56 w 192"/>
                <a:gd name="T81" fmla="*/ 151 h 215"/>
                <a:gd name="T82" fmla="*/ 56 w 192"/>
                <a:gd name="T83" fmla="*/ 156 h 215"/>
                <a:gd name="T84" fmla="*/ 97 w 192"/>
                <a:gd name="T85" fmla="*/ 187 h 215"/>
                <a:gd name="T86" fmla="*/ 120 w 192"/>
                <a:gd name="T87" fmla="*/ 170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" h="215">
                  <a:moveTo>
                    <a:pt x="121" y="71"/>
                  </a:moveTo>
                  <a:cubicBezTo>
                    <a:pt x="122" y="60"/>
                    <a:pt x="127" y="44"/>
                    <a:pt x="147" y="27"/>
                  </a:cubicBezTo>
                  <a:cubicBezTo>
                    <a:pt x="148" y="27"/>
                    <a:pt x="149" y="27"/>
                    <a:pt x="149" y="26"/>
                  </a:cubicBezTo>
                  <a:cubicBezTo>
                    <a:pt x="153" y="22"/>
                    <a:pt x="153" y="19"/>
                    <a:pt x="152" y="17"/>
                  </a:cubicBezTo>
                  <a:cubicBezTo>
                    <a:pt x="151" y="14"/>
                    <a:pt x="148" y="12"/>
                    <a:pt x="143" y="12"/>
                  </a:cubicBezTo>
                  <a:cubicBezTo>
                    <a:pt x="139" y="12"/>
                    <a:pt x="135" y="13"/>
                    <a:pt x="130" y="15"/>
                  </a:cubicBezTo>
                  <a:cubicBezTo>
                    <a:pt x="129" y="16"/>
                    <a:pt x="127" y="17"/>
                    <a:pt x="125" y="17"/>
                  </a:cubicBezTo>
                  <a:cubicBezTo>
                    <a:pt x="121" y="17"/>
                    <a:pt x="118" y="14"/>
                    <a:pt x="114" y="10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09" y="5"/>
                    <a:pt x="104" y="0"/>
                    <a:pt x="96" y="0"/>
                  </a:cubicBezTo>
                  <a:cubicBezTo>
                    <a:pt x="87" y="0"/>
                    <a:pt x="82" y="5"/>
                    <a:pt x="78" y="9"/>
                  </a:cubicBezTo>
                  <a:cubicBezTo>
                    <a:pt x="77" y="10"/>
                    <a:pt x="77" y="10"/>
                    <a:pt x="77" y="10"/>
                  </a:cubicBezTo>
                  <a:cubicBezTo>
                    <a:pt x="74" y="14"/>
                    <a:pt x="70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7"/>
                    <a:pt x="63" y="16"/>
                    <a:pt x="61" y="15"/>
                  </a:cubicBezTo>
                  <a:cubicBezTo>
                    <a:pt x="57" y="13"/>
                    <a:pt x="53" y="12"/>
                    <a:pt x="49" y="12"/>
                  </a:cubicBezTo>
                  <a:cubicBezTo>
                    <a:pt x="44" y="12"/>
                    <a:pt x="40" y="14"/>
                    <a:pt x="39" y="17"/>
                  </a:cubicBezTo>
                  <a:cubicBezTo>
                    <a:pt x="38" y="19"/>
                    <a:pt x="38" y="22"/>
                    <a:pt x="43" y="26"/>
                  </a:cubicBezTo>
                  <a:cubicBezTo>
                    <a:pt x="43" y="27"/>
                    <a:pt x="44" y="27"/>
                    <a:pt x="44" y="27"/>
                  </a:cubicBezTo>
                  <a:cubicBezTo>
                    <a:pt x="65" y="44"/>
                    <a:pt x="70" y="60"/>
                    <a:pt x="71" y="71"/>
                  </a:cubicBezTo>
                  <a:cubicBezTo>
                    <a:pt x="41" y="81"/>
                    <a:pt x="0" y="114"/>
                    <a:pt x="0" y="154"/>
                  </a:cubicBezTo>
                  <a:cubicBezTo>
                    <a:pt x="0" y="193"/>
                    <a:pt x="15" y="215"/>
                    <a:pt x="96" y="215"/>
                  </a:cubicBezTo>
                  <a:cubicBezTo>
                    <a:pt x="176" y="215"/>
                    <a:pt x="192" y="193"/>
                    <a:pt x="192" y="154"/>
                  </a:cubicBezTo>
                  <a:cubicBezTo>
                    <a:pt x="192" y="114"/>
                    <a:pt x="150" y="81"/>
                    <a:pt x="121" y="71"/>
                  </a:cubicBezTo>
                  <a:close/>
                  <a:moveTo>
                    <a:pt x="47" y="24"/>
                  </a:moveTo>
                  <a:cubicBezTo>
                    <a:pt x="47" y="23"/>
                    <a:pt x="46" y="23"/>
                    <a:pt x="46" y="23"/>
                  </a:cubicBezTo>
                  <a:cubicBezTo>
                    <a:pt x="44" y="21"/>
                    <a:pt x="43" y="19"/>
                    <a:pt x="44" y="19"/>
                  </a:cubicBezTo>
                  <a:cubicBezTo>
                    <a:pt x="44" y="18"/>
                    <a:pt x="46" y="17"/>
                    <a:pt x="49" y="17"/>
                  </a:cubicBezTo>
                  <a:cubicBezTo>
                    <a:pt x="52" y="17"/>
                    <a:pt x="56" y="18"/>
                    <a:pt x="59" y="20"/>
                  </a:cubicBezTo>
                  <a:cubicBezTo>
                    <a:pt x="62" y="21"/>
                    <a:pt x="64" y="21"/>
                    <a:pt x="66" y="21"/>
                  </a:cubicBezTo>
                  <a:cubicBezTo>
                    <a:pt x="66" y="21"/>
                    <a:pt x="66" y="21"/>
                    <a:pt x="66" y="21"/>
                  </a:cubicBezTo>
                  <a:cubicBezTo>
                    <a:pt x="72" y="21"/>
                    <a:pt x="77" y="18"/>
                    <a:pt x="81" y="13"/>
                  </a:cubicBezTo>
                  <a:cubicBezTo>
                    <a:pt x="82" y="12"/>
                    <a:pt x="82" y="12"/>
                    <a:pt x="82" y="12"/>
                  </a:cubicBezTo>
                  <a:cubicBezTo>
                    <a:pt x="86" y="8"/>
                    <a:pt x="89" y="4"/>
                    <a:pt x="96" y="4"/>
                  </a:cubicBezTo>
                  <a:cubicBezTo>
                    <a:pt x="102" y="4"/>
                    <a:pt x="106" y="8"/>
                    <a:pt x="110" y="12"/>
                  </a:cubicBezTo>
                  <a:cubicBezTo>
                    <a:pt x="111" y="13"/>
                    <a:pt x="111" y="13"/>
                    <a:pt x="111" y="13"/>
                  </a:cubicBezTo>
                  <a:cubicBezTo>
                    <a:pt x="115" y="18"/>
                    <a:pt x="119" y="21"/>
                    <a:pt x="125" y="21"/>
                  </a:cubicBezTo>
                  <a:cubicBezTo>
                    <a:pt x="128" y="21"/>
                    <a:pt x="130" y="21"/>
                    <a:pt x="132" y="20"/>
                  </a:cubicBezTo>
                  <a:cubicBezTo>
                    <a:pt x="136" y="18"/>
                    <a:pt x="140" y="17"/>
                    <a:pt x="143" y="17"/>
                  </a:cubicBezTo>
                  <a:cubicBezTo>
                    <a:pt x="146" y="17"/>
                    <a:pt x="148" y="18"/>
                    <a:pt x="148" y="19"/>
                  </a:cubicBezTo>
                  <a:cubicBezTo>
                    <a:pt x="148" y="19"/>
                    <a:pt x="148" y="21"/>
                    <a:pt x="145" y="23"/>
                  </a:cubicBezTo>
                  <a:cubicBezTo>
                    <a:pt x="145" y="23"/>
                    <a:pt x="145" y="23"/>
                    <a:pt x="144" y="24"/>
                  </a:cubicBezTo>
                  <a:cubicBezTo>
                    <a:pt x="122" y="43"/>
                    <a:pt x="117" y="60"/>
                    <a:pt x="116" y="72"/>
                  </a:cubicBezTo>
                  <a:cubicBezTo>
                    <a:pt x="116" y="73"/>
                    <a:pt x="112" y="77"/>
                    <a:pt x="96" y="77"/>
                  </a:cubicBezTo>
                  <a:cubicBezTo>
                    <a:pt x="79" y="77"/>
                    <a:pt x="76" y="73"/>
                    <a:pt x="75" y="72"/>
                  </a:cubicBezTo>
                  <a:cubicBezTo>
                    <a:pt x="75" y="60"/>
                    <a:pt x="70" y="43"/>
                    <a:pt x="47" y="24"/>
                  </a:cubicBezTo>
                  <a:close/>
                  <a:moveTo>
                    <a:pt x="96" y="211"/>
                  </a:moveTo>
                  <a:cubicBezTo>
                    <a:pt x="19" y="211"/>
                    <a:pt x="4" y="191"/>
                    <a:pt x="4" y="154"/>
                  </a:cubicBezTo>
                  <a:cubicBezTo>
                    <a:pt x="4" y="117"/>
                    <a:pt x="44" y="86"/>
                    <a:pt x="72" y="75"/>
                  </a:cubicBezTo>
                  <a:cubicBezTo>
                    <a:pt x="74" y="78"/>
                    <a:pt x="80" y="81"/>
                    <a:pt x="96" y="81"/>
                  </a:cubicBezTo>
                  <a:cubicBezTo>
                    <a:pt x="112" y="81"/>
                    <a:pt x="117" y="78"/>
                    <a:pt x="120" y="75"/>
                  </a:cubicBezTo>
                  <a:cubicBezTo>
                    <a:pt x="148" y="86"/>
                    <a:pt x="187" y="117"/>
                    <a:pt x="187" y="154"/>
                  </a:cubicBezTo>
                  <a:cubicBezTo>
                    <a:pt x="187" y="191"/>
                    <a:pt x="173" y="211"/>
                    <a:pt x="96" y="211"/>
                  </a:cubicBezTo>
                  <a:close/>
                  <a:moveTo>
                    <a:pt x="120" y="170"/>
                  </a:moveTo>
                  <a:cubicBezTo>
                    <a:pt x="119" y="169"/>
                    <a:pt x="117" y="169"/>
                    <a:pt x="117" y="170"/>
                  </a:cubicBezTo>
                  <a:cubicBezTo>
                    <a:pt x="111" y="178"/>
                    <a:pt x="105" y="182"/>
                    <a:pt x="97" y="182"/>
                  </a:cubicBezTo>
                  <a:cubicBezTo>
                    <a:pt x="83" y="182"/>
                    <a:pt x="74" y="172"/>
                    <a:pt x="71" y="156"/>
                  </a:cubicBezTo>
                  <a:cubicBezTo>
                    <a:pt x="97" y="156"/>
                    <a:pt x="97" y="156"/>
                    <a:pt x="97" y="156"/>
                  </a:cubicBezTo>
                  <a:cubicBezTo>
                    <a:pt x="98" y="156"/>
                    <a:pt x="99" y="154"/>
                    <a:pt x="99" y="153"/>
                  </a:cubicBezTo>
                  <a:cubicBezTo>
                    <a:pt x="99" y="152"/>
                    <a:pt x="98" y="151"/>
                    <a:pt x="97" y="151"/>
                  </a:cubicBezTo>
                  <a:cubicBezTo>
                    <a:pt x="70" y="151"/>
                    <a:pt x="70" y="151"/>
                    <a:pt x="70" y="151"/>
                  </a:cubicBezTo>
                  <a:cubicBezTo>
                    <a:pt x="70" y="149"/>
                    <a:pt x="70" y="146"/>
                    <a:pt x="70" y="144"/>
                  </a:cubicBezTo>
                  <a:cubicBezTo>
                    <a:pt x="70" y="142"/>
                    <a:pt x="70" y="139"/>
                    <a:pt x="70" y="137"/>
                  </a:cubicBezTo>
                  <a:cubicBezTo>
                    <a:pt x="97" y="137"/>
                    <a:pt x="97" y="137"/>
                    <a:pt x="97" y="137"/>
                  </a:cubicBezTo>
                  <a:cubicBezTo>
                    <a:pt x="98" y="137"/>
                    <a:pt x="99" y="136"/>
                    <a:pt x="99" y="135"/>
                  </a:cubicBezTo>
                  <a:cubicBezTo>
                    <a:pt x="99" y="134"/>
                    <a:pt x="98" y="133"/>
                    <a:pt x="97" y="133"/>
                  </a:cubicBezTo>
                  <a:cubicBezTo>
                    <a:pt x="70" y="133"/>
                    <a:pt x="70" y="133"/>
                    <a:pt x="70" y="133"/>
                  </a:cubicBezTo>
                  <a:cubicBezTo>
                    <a:pt x="72" y="126"/>
                    <a:pt x="74" y="120"/>
                    <a:pt x="77" y="116"/>
                  </a:cubicBezTo>
                  <a:cubicBezTo>
                    <a:pt x="82" y="109"/>
                    <a:pt x="89" y="106"/>
                    <a:pt x="97" y="106"/>
                  </a:cubicBezTo>
                  <a:cubicBezTo>
                    <a:pt x="105" y="106"/>
                    <a:pt x="111" y="110"/>
                    <a:pt x="117" y="118"/>
                  </a:cubicBezTo>
                  <a:cubicBezTo>
                    <a:pt x="117" y="119"/>
                    <a:pt x="119" y="119"/>
                    <a:pt x="120" y="118"/>
                  </a:cubicBezTo>
                  <a:cubicBezTo>
                    <a:pt x="121" y="117"/>
                    <a:pt x="121" y="116"/>
                    <a:pt x="121" y="115"/>
                  </a:cubicBezTo>
                  <a:cubicBezTo>
                    <a:pt x="114" y="106"/>
                    <a:pt x="106" y="101"/>
                    <a:pt x="97" y="101"/>
                  </a:cubicBezTo>
                  <a:cubicBezTo>
                    <a:pt x="87" y="101"/>
                    <a:pt x="79" y="105"/>
                    <a:pt x="73" y="113"/>
                  </a:cubicBezTo>
                  <a:cubicBezTo>
                    <a:pt x="70" y="118"/>
                    <a:pt x="67" y="125"/>
                    <a:pt x="66" y="133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55" y="133"/>
                    <a:pt x="54" y="134"/>
                    <a:pt x="54" y="135"/>
                  </a:cubicBezTo>
                  <a:cubicBezTo>
                    <a:pt x="54" y="136"/>
                    <a:pt x="55" y="137"/>
                    <a:pt x="56" y="137"/>
                  </a:cubicBezTo>
                  <a:cubicBezTo>
                    <a:pt x="65" y="137"/>
                    <a:pt x="65" y="137"/>
                    <a:pt x="65" y="137"/>
                  </a:cubicBezTo>
                  <a:cubicBezTo>
                    <a:pt x="65" y="139"/>
                    <a:pt x="65" y="142"/>
                    <a:pt x="65" y="144"/>
                  </a:cubicBezTo>
                  <a:cubicBezTo>
                    <a:pt x="65" y="146"/>
                    <a:pt x="65" y="149"/>
                    <a:pt x="65" y="151"/>
                  </a:cubicBezTo>
                  <a:cubicBezTo>
                    <a:pt x="56" y="151"/>
                    <a:pt x="56" y="151"/>
                    <a:pt x="56" y="151"/>
                  </a:cubicBezTo>
                  <a:cubicBezTo>
                    <a:pt x="55" y="151"/>
                    <a:pt x="54" y="152"/>
                    <a:pt x="54" y="153"/>
                  </a:cubicBezTo>
                  <a:cubicBezTo>
                    <a:pt x="54" y="154"/>
                    <a:pt x="55" y="156"/>
                    <a:pt x="56" y="156"/>
                  </a:cubicBezTo>
                  <a:cubicBezTo>
                    <a:pt x="66" y="156"/>
                    <a:pt x="66" y="156"/>
                    <a:pt x="66" y="156"/>
                  </a:cubicBezTo>
                  <a:cubicBezTo>
                    <a:pt x="69" y="175"/>
                    <a:pt x="81" y="187"/>
                    <a:pt x="97" y="187"/>
                  </a:cubicBezTo>
                  <a:cubicBezTo>
                    <a:pt x="106" y="187"/>
                    <a:pt x="114" y="182"/>
                    <a:pt x="121" y="173"/>
                  </a:cubicBezTo>
                  <a:cubicBezTo>
                    <a:pt x="121" y="172"/>
                    <a:pt x="121" y="170"/>
                    <a:pt x="120" y="17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</p:grpSp>
      <p:sp>
        <p:nvSpPr>
          <p:cNvPr id="24" name="TextBox 23"/>
          <p:cNvSpPr txBox="1"/>
          <p:nvPr/>
        </p:nvSpPr>
        <p:spPr>
          <a:xfrm rot="16200000">
            <a:off x="4639262" y="5809850"/>
            <a:ext cx="16869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PT. </a:t>
            </a:r>
            <a:r>
              <a:rPr lang="en-US" sz="1600" dirty="0" err="1">
                <a:solidFill>
                  <a:schemeClr val="bg1"/>
                </a:solidFill>
                <a:latin typeface="+mj-lt"/>
              </a:rPr>
              <a:t>INformatika</a:t>
            </a:r>
            <a:endParaRPr lang="id-ID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517599" y="5339814"/>
            <a:ext cx="26040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+mj-lt"/>
              </a:rPr>
              <a:t>PSIKOLOGI</a:t>
            </a:r>
            <a:endParaRPr lang="id-ID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4869901" y="5012226"/>
            <a:ext cx="25640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  <a:latin typeface="+mj-lt"/>
              </a:rPr>
              <a:t>Tkn</a:t>
            </a:r>
            <a:r>
              <a:rPr lang="en-US" sz="1600" dirty="0">
                <a:solidFill>
                  <a:schemeClr val="bg1"/>
                </a:solidFill>
                <a:latin typeface="+mj-lt"/>
              </a:rPr>
              <a:t>. INFORMASI</a:t>
            </a:r>
            <a:endParaRPr lang="id-ID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5308719" y="5456265"/>
            <a:ext cx="23941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+mj-lt"/>
              </a:rPr>
              <a:t>ILMU KOMUNIKASI</a:t>
            </a:r>
            <a:endParaRPr lang="id-ID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5552948" y="5775923"/>
            <a:ext cx="2580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+mj-lt"/>
              </a:rPr>
              <a:t>TEKNIK SIPIL</a:t>
            </a:r>
            <a:endParaRPr lang="id-ID" sz="1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2" name="Freeform 25"/>
          <p:cNvSpPr>
            <a:spLocks noEditPoints="1"/>
          </p:cNvSpPr>
          <p:nvPr/>
        </p:nvSpPr>
        <p:spPr bwMode="auto">
          <a:xfrm>
            <a:off x="4118075" y="4799034"/>
            <a:ext cx="558072" cy="592414"/>
          </a:xfrm>
          <a:custGeom>
            <a:avLst/>
            <a:gdLst>
              <a:gd name="T0" fmla="*/ 417 w 554"/>
              <a:gd name="T1" fmla="*/ 228 h 588"/>
              <a:gd name="T2" fmla="*/ 368 w 554"/>
              <a:gd name="T3" fmla="*/ 128 h 588"/>
              <a:gd name="T4" fmla="*/ 390 w 554"/>
              <a:gd name="T5" fmla="*/ 69 h 588"/>
              <a:gd name="T6" fmla="*/ 397 w 554"/>
              <a:gd name="T7" fmla="*/ 7 h 588"/>
              <a:gd name="T8" fmla="*/ 158 w 554"/>
              <a:gd name="T9" fmla="*/ 0 h 588"/>
              <a:gd name="T10" fmla="*/ 151 w 554"/>
              <a:gd name="T11" fmla="*/ 62 h 588"/>
              <a:gd name="T12" fmla="*/ 186 w 554"/>
              <a:gd name="T13" fmla="*/ 69 h 588"/>
              <a:gd name="T14" fmla="*/ 140 w 554"/>
              <a:gd name="T15" fmla="*/ 223 h 588"/>
              <a:gd name="T16" fmla="*/ 24 w 554"/>
              <a:gd name="T17" fmla="*/ 459 h 588"/>
              <a:gd name="T18" fmla="*/ 70 w 554"/>
              <a:gd name="T19" fmla="*/ 588 h 588"/>
              <a:gd name="T20" fmla="*/ 540 w 554"/>
              <a:gd name="T21" fmla="*/ 564 h 588"/>
              <a:gd name="T22" fmla="*/ 165 w 554"/>
              <a:gd name="T23" fmla="*/ 14 h 588"/>
              <a:gd name="T24" fmla="*/ 383 w 554"/>
              <a:gd name="T25" fmla="*/ 55 h 588"/>
              <a:gd name="T26" fmla="*/ 193 w 554"/>
              <a:gd name="T27" fmla="*/ 55 h 588"/>
              <a:gd name="T28" fmla="*/ 165 w 554"/>
              <a:gd name="T29" fmla="*/ 14 h 588"/>
              <a:gd name="T30" fmla="*/ 200 w 554"/>
              <a:gd name="T31" fmla="*/ 129 h 588"/>
              <a:gd name="T32" fmla="*/ 354 w 554"/>
              <a:gd name="T33" fmla="*/ 69 h 588"/>
              <a:gd name="T34" fmla="*/ 355 w 554"/>
              <a:gd name="T35" fmla="*/ 133 h 588"/>
              <a:gd name="T36" fmla="*/ 366 w 554"/>
              <a:gd name="T37" fmla="*/ 243 h 588"/>
              <a:gd name="T38" fmla="*/ 321 w 554"/>
              <a:gd name="T39" fmla="*/ 221 h 588"/>
              <a:gd name="T40" fmla="*/ 316 w 554"/>
              <a:gd name="T41" fmla="*/ 224 h 588"/>
              <a:gd name="T42" fmla="*/ 238 w 554"/>
              <a:gd name="T43" fmla="*/ 224 h 588"/>
              <a:gd name="T44" fmla="*/ 188 w 554"/>
              <a:gd name="T45" fmla="*/ 243 h 588"/>
              <a:gd name="T46" fmla="*/ 200 w 554"/>
              <a:gd name="T47" fmla="*/ 133 h 588"/>
              <a:gd name="T48" fmla="*/ 484 w 554"/>
              <a:gd name="T49" fmla="*/ 574 h 588"/>
              <a:gd name="T50" fmla="*/ 26 w 554"/>
              <a:gd name="T51" fmla="*/ 557 h 588"/>
              <a:gd name="T52" fmla="*/ 147 w 554"/>
              <a:gd name="T53" fmla="*/ 241 h 588"/>
              <a:gd name="T54" fmla="*/ 233 w 554"/>
              <a:gd name="T55" fmla="*/ 239 h 588"/>
              <a:gd name="T56" fmla="*/ 321 w 554"/>
              <a:gd name="T57" fmla="*/ 239 h 588"/>
              <a:gd name="T58" fmla="*/ 366 w 554"/>
              <a:gd name="T59" fmla="*/ 257 h 588"/>
              <a:gd name="T60" fmla="*/ 517 w 554"/>
              <a:gd name="T61" fmla="*/ 464 h 588"/>
              <a:gd name="T62" fmla="*/ 222 w 554"/>
              <a:gd name="T63" fmla="*/ 384 h 588"/>
              <a:gd name="T64" fmla="*/ 222 w 554"/>
              <a:gd name="T65" fmla="*/ 470 h 588"/>
              <a:gd name="T66" fmla="*/ 222 w 554"/>
              <a:gd name="T67" fmla="*/ 384 h 588"/>
              <a:gd name="T68" fmla="*/ 193 w 554"/>
              <a:gd name="T69" fmla="*/ 427 h 588"/>
              <a:gd name="T70" fmla="*/ 250 w 554"/>
              <a:gd name="T71" fmla="*/ 427 h 588"/>
              <a:gd name="T72" fmla="*/ 352 w 554"/>
              <a:gd name="T73" fmla="*/ 314 h 588"/>
              <a:gd name="T74" fmla="*/ 352 w 554"/>
              <a:gd name="T75" fmla="*/ 434 h 588"/>
              <a:gd name="T76" fmla="*/ 352 w 554"/>
              <a:gd name="T77" fmla="*/ 314 h 588"/>
              <a:gd name="T78" fmla="*/ 306 w 554"/>
              <a:gd name="T79" fmla="*/ 374 h 588"/>
              <a:gd name="T80" fmla="*/ 398 w 554"/>
              <a:gd name="T81" fmla="*/ 374 h 5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554" h="588">
                <a:moveTo>
                  <a:pt x="530" y="458"/>
                </a:moveTo>
                <a:cubicBezTo>
                  <a:pt x="417" y="228"/>
                  <a:pt x="417" y="228"/>
                  <a:pt x="417" y="228"/>
                </a:cubicBezTo>
                <a:cubicBezTo>
                  <a:pt x="417" y="226"/>
                  <a:pt x="416" y="224"/>
                  <a:pt x="414" y="223"/>
                </a:cubicBezTo>
                <a:cubicBezTo>
                  <a:pt x="368" y="128"/>
                  <a:pt x="368" y="128"/>
                  <a:pt x="368" y="128"/>
                </a:cubicBezTo>
                <a:cubicBezTo>
                  <a:pt x="368" y="69"/>
                  <a:pt x="368" y="69"/>
                  <a:pt x="368" y="69"/>
                </a:cubicBezTo>
                <a:cubicBezTo>
                  <a:pt x="390" y="69"/>
                  <a:pt x="390" y="69"/>
                  <a:pt x="390" y="69"/>
                </a:cubicBezTo>
                <a:cubicBezTo>
                  <a:pt x="394" y="69"/>
                  <a:pt x="397" y="66"/>
                  <a:pt x="397" y="62"/>
                </a:cubicBezTo>
                <a:cubicBezTo>
                  <a:pt x="397" y="7"/>
                  <a:pt x="397" y="7"/>
                  <a:pt x="397" y="7"/>
                </a:cubicBezTo>
                <a:cubicBezTo>
                  <a:pt x="397" y="3"/>
                  <a:pt x="394" y="0"/>
                  <a:pt x="390" y="0"/>
                </a:cubicBezTo>
                <a:cubicBezTo>
                  <a:pt x="158" y="0"/>
                  <a:pt x="158" y="0"/>
                  <a:pt x="158" y="0"/>
                </a:cubicBezTo>
                <a:cubicBezTo>
                  <a:pt x="154" y="0"/>
                  <a:pt x="151" y="3"/>
                  <a:pt x="151" y="7"/>
                </a:cubicBezTo>
                <a:cubicBezTo>
                  <a:pt x="151" y="62"/>
                  <a:pt x="151" y="62"/>
                  <a:pt x="151" y="62"/>
                </a:cubicBezTo>
                <a:cubicBezTo>
                  <a:pt x="151" y="66"/>
                  <a:pt x="154" y="69"/>
                  <a:pt x="158" y="69"/>
                </a:cubicBezTo>
                <a:cubicBezTo>
                  <a:pt x="186" y="69"/>
                  <a:pt x="186" y="69"/>
                  <a:pt x="186" y="69"/>
                </a:cubicBezTo>
                <a:cubicBezTo>
                  <a:pt x="186" y="128"/>
                  <a:pt x="186" y="128"/>
                  <a:pt x="186" y="128"/>
                </a:cubicBezTo>
                <a:cubicBezTo>
                  <a:pt x="140" y="223"/>
                  <a:pt x="140" y="223"/>
                  <a:pt x="140" y="223"/>
                </a:cubicBezTo>
                <a:cubicBezTo>
                  <a:pt x="138" y="224"/>
                  <a:pt x="137" y="226"/>
                  <a:pt x="137" y="228"/>
                </a:cubicBezTo>
                <a:cubicBezTo>
                  <a:pt x="24" y="459"/>
                  <a:pt x="24" y="459"/>
                  <a:pt x="24" y="459"/>
                </a:cubicBezTo>
                <a:cubicBezTo>
                  <a:pt x="3" y="507"/>
                  <a:pt x="0" y="543"/>
                  <a:pt x="14" y="564"/>
                </a:cubicBezTo>
                <a:cubicBezTo>
                  <a:pt x="25" y="580"/>
                  <a:pt x="43" y="588"/>
                  <a:pt x="70" y="588"/>
                </a:cubicBezTo>
                <a:cubicBezTo>
                  <a:pt x="484" y="588"/>
                  <a:pt x="484" y="588"/>
                  <a:pt x="484" y="588"/>
                </a:cubicBezTo>
                <a:cubicBezTo>
                  <a:pt x="511" y="588"/>
                  <a:pt x="530" y="580"/>
                  <a:pt x="540" y="564"/>
                </a:cubicBezTo>
                <a:cubicBezTo>
                  <a:pt x="554" y="543"/>
                  <a:pt x="551" y="507"/>
                  <a:pt x="530" y="458"/>
                </a:cubicBezTo>
                <a:close/>
                <a:moveTo>
                  <a:pt x="165" y="14"/>
                </a:moveTo>
                <a:cubicBezTo>
                  <a:pt x="383" y="14"/>
                  <a:pt x="383" y="14"/>
                  <a:pt x="383" y="14"/>
                </a:cubicBezTo>
                <a:cubicBezTo>
                  <a:pt x="383" y="55"/>
                  <a:pt x="383" y="55"/>
                  <a:pt x="383" y="55"/>
                </a:cubicBezTo>
                <a:cubicBezTo>
                  <a:pt x="361" y="55"/>
                  <a:pt x="361" y="55"/>
                  <a:pt x="361" y="55"/>
                </a:cubicBezTo>
                <a:cubicBezTo>
                  <a:pt x="193" y="55"/>
                  <a:pt x="193" y="55"/>
                  <a:pt x="193" y="55"/>
                </a:cubicBezTo>
                <a:cubicBezTo>
                  <a:pt x="165" y="55"/>
                  <a:pt x="165" y="55"/>
                  <a:pt x="165" y="55"/>
                </a:cubicBezTo>
                <a:lnTo>
                  <a:pt x="165" y="14"/>
                </a:lnTo>
                <a:close/>
                <a:moveTo>
                  <a:pt x="200" y="133"/>
                </a:moveTo>
                <a:cubicBezTo>
                  <a:pt x="200" y="132"/>
                  <a:pt x="200" y="131"/>
                  <a:pt x="200" y="129"/>
                </a:cubicBezTo>
                <a:cubicBezTo>
                  <a:pt x="200" y="69"/>
                  <a:pt x="200" y="69"/>
                  <a:pt x="200" y="69"/>
                </a:cubicBezTo>
                <a:cubicBezTo>
                  <a:pt x="354" y="69"/>
                  <a:pt x="354" y="69"/>
                  <a:pt x="354" y="69"/>
                </a:cubicBezTo>
                <a:cubicBezTo>
                  <a:pt x="354" y="129"/>
                  <a:pt x="354" y="129"/>
                  <a:pt x="354" y="129"/>
                </a:cubicBezTo>
                <a:cubicBezTo>
                  <a:pt x="354" y="131"/>
                  <a:pt x="354" y="132"/>
                  <a:pt x="355" y="133"/>
                </a:cubicBezTo>
                <a:cubicBezTo>
                  <a:pt x="401" y="228"/>
                  <a:pt x="401" y="228"/>
                  <a:pt x="401" y="228"/>
                </a:cubicBezTo>
                <a:cubicBezTo>
                  <a:pt x="392" y="238"/>
                  <a:pt x="379" y="243"/>
                  <a:pt x="366" y="243"/>
                </a:cubicBezTo>
                <a:cubicBezTo>
                  <a:pt x="350" y="243"/>
                  <a:pt x="336" y="237"/>
                  <a:pt x="327" y="224"/>
                </a:cubicBezTo>
                <a:cubicBezTo>
                  <a:pt x="326" y="222"/>
                  <a:pt x="324" y="221"/>
                  <a:pt x="321" y="221"/>
                </a:cubicBezTo>
                <a:cubicBezTo>
                  <a:pt x="321" y="221"/>
                  <a:pt x="321" y="221"/>
                  <a:pt x="321" y="221"/>
                </a:cubicBezTo>
                <a:cubicBezTo>
                  <a:pt x="319" y="221"/>
                  <a:pt x="317" y="222"/>
                  <a:pt x="316" y="224"/>
                </a:cubicBezTo>
                <a:cubicBezTo>
                  <a:pt x="307" y="236"/>
                  <a:pt x="292" y="243"/>
                  <a:pt x="277" y="243"/>
                </a:cubicBezTo>
                <a:cubicBezTo>
                  <a:pt x="262" y="243"/>
                  <a:pt x="247" y="236"/>
                  <a:pt x="238" y="224"/>
                </a:cubicBezTo>
                <a:cubicBezTo>
                  <a:pt x="236" y="220"/>
                  <a:pt x="230" y="220"/>
                  <a:pt x="227" y="224"/>
                </a:cubicBezTo>
                <a:cubicBezTo>
                  <a:pt x="218" y="236"/>
                  <a:pt x="204" y="243"/>
                  <a:pt x="188" y="243"/>
                </a:cubicBezTo>
                <a:cubicBezTo>
                  <a:pt x="175" y="243"/>
                  <a:pt x="162" y="238"/>
                  <a:pt x="153" y="228"/>
                </a:cubicBezTo>
                <a:lnTo>
                  <a:pt x="200" y="133"/>
                </a:lnTo>
                <a:close/>
                <a:moveTo>
                  <a:pt x="528" y="557"/>
                </a:moveTo>
                <a:cubicBezTo>
                  <a:pt x="521" y="568"/>
                  <a:pt x="506" y="574"/>
                  <a:pt x="484" y="574"/>
                </a:cubicBezTo>
                <a:cubicBezTo>
                  <a:pt x="70" y="574"/>
                  <a:pt x="70" y="574"/>
                  <a:pt x="70" y="574"/>
                </a:cubicBezTo>
                <a:cubicBezTo>
                  <a:pt x="48" y="574"/>
                  <a:pt x="34" y="568"/>
                  <a:pt x="26" y="557"/>
                </a:cubicBezTo>
                <a:cubicBezTo>
                  <a:pt x="15" y="539"/>
                  <a:pt x="18" y="507"/>
                  <a:pt x="37" y="465"/>
                </a:cubicBezTo>
                <a:cubicBezTo>
                  <a:pt x="147" y="241"/>
                  <a:pt x="147" y="241"/>
                  <a:pt x="147" y="241"/>
                </a:cubicBezTo>
                <a:cubicBezTo>
                  <a:pt x="158" y="251"/>
                  <a:pt x="173" y="257"/>
                  <a:pt x="188" y="257"/>
                </a:cubicBezTo>
                <a:cubicBezTo>
                  <a:pt x="205" y="257"/>
                  <a:pt x="221" y="251"/>
                  <a:pt x="233" y="239"/>
                </a:cubicBezTo>
                <a:cubicBezTo>
                  <a:pt x="244" y="251"/>
                  <a:pt x="260" y="257"/>
                  <a:pt x="277" y="257"/>
                </a:cubicBezTo>
                <a:cubicBezTo>
                  <a:pt x="294" y="257"/>
                  <a:pt x="310" y="251"/>
                  <a:pt x="321" y="239"/>
                </a:cubicBezTo>
                <a:cubicBezTo>
                  <a:pt x="333" y="251"/>
                  <a:pt x="348" y="257"/>
                  <a:pt x="365" y="257"/>
                </a:cubicBezTo>
                <a:cubicBezTo>
                  <a:pt x="365" y="257"/>
                  <a:pt x="366" y="257"/>
                  <a:pt x="366" y="257"/>
                </a:cubicBezTo>
                <a:cubicBezTo>
                  <a:pt x="382" y="257"/>
                  <a:pt x="396" y="251"/>
                  <a:pt x="408" y="241"/>
                </a:cubicBezTo>
                <a:cubicBezTo>
                  <a:pt x="517" y="464"/>
                  <a:pt x="517" y="464"/>
                  <a:pt x="517" y="464"/>
                </a:cubicBezTo>
                <a:cubicBezTo>
                  <a:pt x="536" y="507"/>
                  <a:pt x="540" y="539"/>
                  <a:pt x="528" y="557"/>
                </a:cubicBezTo>
                <a:close/>
                <a:moveTo>
                  <a:pt x="222" y="384"/>
                </a:moveTo>
                <a:cubicBezTo>
                  <a:pt x="198" y="384"/>
                  <a:pt x="179" y="403"/>
                  <a:pt x="179" y="427"/>
                </a:cubicBezTo>
                <a:cubicBezTo>
                  <a:pt x="179" y="450"/>
                  <a:pt x="198" y="470"/>
                  <a:pt x="222" y="470"/>
                </a:cubicBezTo>
                <a:cubicBezTo>
                  <a:pt x="245" y="470"/>
                  <a:pt x="264" y="450"/>
                  <a:pt x="264" y="427"/>
                </a:cubicBezTo>
                <a:cubicBezTo>
                  <a:pt x="264" y="403"/>
                  <a:pt x="245" y="384"/>
                  <a:pt x="222" y="384"/>
                </a:cubicBezTo>
                <a:close/>
                <a:moveTo>
                  <a:pt x="222" y="456"/>
                </a:moveTo>
                <a:cubicBezTo>
                  <a:pt x="206" y="456"/>
                  <a:pt x="193" y="443"/>
                  <a:pt x="193" y="427"/>
                </a:cubicBezTo>
                <a:cubicBezTo>
                  <a:pt x="193" y="411"/>
                  <a:pt x="206" y="398"/>
                  <a:pt x="222" y="398"/>
                </a:cubicBezTo>
                <a:cubicBezTo>
                  <a:pt x="238" y="398"/>
                  <a:pt x="250" y="411"/>
                  <a:pt x="250" y="427"/>
                </a:cubicBezTo>
                <a:cubicBezTo>
                  <a:pt x="250" y="443"/>
                  <a:pt x="238" y="456"/>
                  <a:pt x="222" y="456"/>
                </a:cubicBezTo>
                <a:close/>
                <a:moveTo>
                  <a:pt x="352" y="314"/>
                </a:moveTo>
                <a:cubicBezTo>
                  <a:pt x="319" y="314"/>
                  <a:pt x="292" y="341"/>
                  <a:pt x="292" y="374"/>
                </a:cubicBezTo>
                <a:cubicBezTo>
                  <a:pt x="292" y="407"/>
                  <a:pt x="319" y="434"/>
                  <a:pt x="352" y="434"/>
                </a:cubicBezTo>
                <a:cubicBezTo>
                  <a:pt x="385" y="434"/>
                  <a:pt x="412" y="407"/>
                  <a:pt x="412" y="374"/>
                </a:cubicBezTo>
                <a:cubicBezTo>
                  <a:pt x="412" y="341"/>
                  <a:pt x="385" y="314"/>
                  <a:pt x="352" y="314"/>
                </a:cubicBezTo>
                <a:close/>
                <a:moveTo>
                  <a:pt x="352" y="420"/>
                </a:moveTo>
                <a:cubicBezTo>
                  <a:pt x="327" y="420"/>
                  <a:pt x="306" y="400"/>
                  <a:pt x="306" y="374"/>
                </a:cubicBezTo>
                <a:cubicBezTo>
                  <a:pt x="306" y="349"/>
                  <a:pt x="327" y="328"/>
                  <a:pt x="352" y="328"/>
                </a:cubicBezTo>
                <a:cubicBezTo>
                  <a:pt x="378" y="328"/>
                  <a:pt x="398" y="349"/>
                  <a:pt x="398" y="374"/>
                </a:cubicBezTo>
                <a:cubicBezTo>
                  <a:pt x="398" y="400"/>
                  <a:pt x="378" y="420"/>
                  <a:pt x="352" y="42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363013" y="2752370"/>
            <a:ext cx="3659707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#2 ILMU KOMUNIKASI</a:t>
            </a:r>
          </a:p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(FIS)</a:t>
            </a:r>
          </a:p>
          <a:p>
            <a:pPr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49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35129" y="3466783"/>
            <a:ext cx="3236292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#3 PSIKOLOGI</a:t>
            </a: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(FIP)</a:t>
            </a:r>
          </a:p>
          <a:p>
            <a:pPr algn="r"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45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91356" y="2038593"/>
            <a:ext cx="3569270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#1 </a:t>
            </a:r>
            <a:r>
              <a:rPr lang="fr-FR" sz="24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INFORMASI </a:t>
            </a: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 FT)</a:t>
            </a:r>
          </a:p>
          <a:p>
            <a:pPr algn="r"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</a:t>
            </a:r>
            <a:r>
              <a:rPr lang="fr-FR" sz="3200" dirty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73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89820" y="4288502"/>
            <a:ext cx="3312225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#4 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TEKNIK </a:t>
            </a: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SIPIL</a:t>
            </a:r>
          </a:p>
          <a:p>
            <a:pPr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(FT)</a:t>
            </a:r>
          </a:p>
          <a:p>
            <a:pPr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44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75302" y="4921747"/>
            <a:ext cx="3396119" cy="10956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#5 P.T. </a:t>
            </a:r>
            <a:r>
              <a:rPr lang="fr-FR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INFORMATIKA </a:t>
            </a:r>
            <a:endParaRPr lang="fr-FR" sz="2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>
              <a:lnSpc>
                <a:spcPct val="89000"/>
              </a:lnSpc>
            </a:pPr>
            <a:r>
              <a:rPr lang="fr-FR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(FT)</a:t>
            </a:r>
          </a:p>
          <a:p>
            <a:pPr algn="r">
              <a:lnSpc>
                <a:spcPct val="89000"/>
              </a:lnSpc>
            </a:pPr>
            <a:r>
              <a:rPr lang="fr-FR" sz="3200" dirty="0" smtClean="0">
                <a:solidFill>
                  <a:schemeClr val="accent5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: 39</a:t>
            </a:r>
            <a:endParaRPr lang="en-US" sz="3200" dirty="0">
              <a:solidFill>
                <a:schemeClr val="accent5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9327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7" grpId="0" animBg="1"/>
      <p:bldP spid="38" grpId="0" animBg="1"/>
      <p:bldP spid="39" grpId="0" animBg="1"/>
      <p:bldP spid="40" grpId="0" animBg="1"/>
      <p:bldP spid="41" grpId="0" animBg="1"/>
      <p:bldP spid="19" grpId="0" animBg="1"/>
      <p:bldP spid="24" grpId="0"/>
      <p:bldP spid="25" grpId="0"/>
      <p:bldP spid="26" grpId="0"/>
      <p:bldP spid="27" grpId="0"/>
      <p:bldP spid="28" grpId="0"/>
      <p:bldP spid="43" grpId="0"/>
      <p:bldP spid="44" grpId="0"/>
      <p:bldP spid="45" grpId="0"/>
      <p:bldP spid="46" grpId="0"/>
      <p:bldP spid="5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13670</TotalTime>
  <Words>1363</Words>
  <Application>Microsoft Macintosh PowerPoint</Application>
  <PresentationFormat>Custom</PresentationFormat>
  <Paragraphs>554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PMB UNY TAHUN 2019 DALAM ANGKA</vt:lpstr>
      <vt:lpstr>PowerPoint Presentation</vt:lpstr>
      <vt:lpstr>PowerPoint Presentation</vt:lpstr>
      <vt:lpstr>SNMPTN </vt:lpstr>
      <vt:lpstr>RIWAYAT SNMPTN</vt:lpstr>
      <vt:lpstr>5 PRODI KEKETATAN TERTINGGI SNMPTN</vt:lpstr>
      <vt:lpstr>SBMPTN </vt:lpstr>
      <vt:lpstr>RIWAYAT SBMPTN</vt:lpstr>
      <vt:lpstr>5 PRODI KEKETATAN TERTINGGI SBMPTN</vt:lpstr>
      <vt:lpstr>SELEKSI MANDIRI SKOR UTBK</vt:lpstr>
      <vt:lpstr>SELEKSI SKOR UTBK</vt:lpstr>
      <vt:lpstr>5 PRODI KEKETATAN TERTINGGI SM SKOR UTBK</vt:lpstr>
      <vt:lpstr>SELEKSI MANDIRI SM PRESTASI</vt:lpstr>
      <vt:lpstr>JALUR SM PRESTASI</vt:lpstr>
      <vt:lpstr>RIWAYAT SM PRESTASI</vt:lpstr>
      <vt:lpstr>PowerPoint Presentation</vt:lpstr>
      <vt:lpstr>SELEKSI MANDIRI KERJA SAMA</vt:lpstr>
      <vt:lpstr>SM KERJA SAMA</vt:lpstr>
      <vt:lpstr>RIWAYAT SM KERJA SAMA</vt:lpstr>
      <vt:lpstr>SELEKSI MANDIRI D-IV (SARJANA TERAPAN)</vt:lpstr>
      <vt:lpstr>JALUR SM D-IV</vt:lpstr>
      <vt:lpstr>PRODI SM D-IV  (Sarjana Terapan)</vt:lpstr>
      <vt:lpstr>SELEKSI &amp; KEKETATAN SM D-IV</vt:lpstr>
      <vt:lpstr>KETETATAN PRODI D-IV</vt:lpstr>
      <vt:lpstr>SELEKSI MANDIRI PROGRAM PASCA SARJANA</vt:lpstr>
      <vt:lpstr>JALUR SM PPs (S2 &amp; S3)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PELAKSANAAN  SM-PPs UNY UNY 2018</dc:title>
  <dc:creator>Lenovo ThinkPad</dc:creator>
  <cp:lastModifiedBy>SNMPTN 08</cp:lastModifiedBy>
  <cp:revision>193</cp:revision>
  <dcterms:created xsi:type="dcterms:W3CDTF">2018-10-20T03:48:47Z</dcterms:created>
  <dcterms:modified xsi:type="dcterms:W3CDTF">2019-10-04T06:45:13Z</dcterms:modified>
</cp:coreProperties>
</file>