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259" r:id="rId3"/>
    <p:sldId id="257" r:id="rId4"/>
    <p:sldId id="355" r:id="rId5"/>
    <p:sldId id="483" r:id="rId6"/>
    <p:sldId id="267" r:id="rId7"/>
    <p:sldId id="637" r:id="rId8"/>
    <p:sldId id="578" r:id="rId9"/>
    <p:sldId id="579" r:id="rId10"/>
    <p:sldId id="639" r:id="rId11"/>
    <p:sldId id="577" r:id="rId12"/>
    <p:sldId id="610" r:id="rId13"/>
    <p:sldId id="580" r:id="rId14"/>
    <p:sldId id="641" r:id="rId15"/>
    <p:sldId id="581" r:id="rId16"/>
    <p:sldId id="582" r:id="rId17"/>
    <p:sldId id="643" r:id="rId18"/>
    <p:sldId id="583" r:id="rId19"/>
    <p:sldId id="659" r:id="rId20"/>
    <p:sldId id="584" r:id="rId21"/>
    <p:sldId id="645" r:id="rId22"/>
    <p:sldId id="585" r:id="rId23"/>
    <p:sldId id="614" r:id="rId24"/>
    <p:sldId id="586" r:id="rId25"/>
    <p:sldId id="647" r:id="rId26"/>
    <p:sldId id="587" r:id="rId27"/>
    <p:sldId id="588" r:id="rId28"/>
    <p:sldId id="661" r:id="rId29"/>
    <p:sldId id="589" r:id="rId30"/>
    <p:sldId id="649" r:id="rId31"/>
    <p:sldId id="616" r:id="rId32"/>
    <p:sldId id="653" r:id="rId33"/>
    <p:sldId id="617" r:id="rId34"/>
    <p:sldId id="665" r:id="rId35"/>
    <p:sldId id="608" r:id="rId36"/>
    <p:sldId id="666" r:id="rId37"/>
    <p:sldId id="561" r:id="rId38"/>
    <p:sldId id="671" r:id="rId39"/>
    <p:sldId id="655" r:id="rId40"/>
    <p:sldId id="670" r:id="rId41"/>
    <p:sldId id="564" r:id="rId42"/>
    <p:sldId id="663" r:id="rId43"/>
    <p:sldId id="575" r:id="rId44"/>
    <p:sldId id="595" r:id="rId45"/>
    <p:sldId id="510" r:id="rId46"/>
    <p:sldId id="362" r:id="rId47"/>
    <p:sldId id="596" r:id="rId48"/>
    <p:sldId id="368" r:id="rId49"/>
    <p:sldId id="657" r:id="rId50"/>
    <p:sldId id="668" r:id="rId51"/>
    <p:sldId id="664" r:id="rId52"/>
    <p:sldId id="356" r:id="rId53"/>
    <p:sldId id="669" r:id="rId54"/>
    <p:sldId id="298" r:id="rId55"/>
    <p:sldId id="350" r:id="rId56"/>
    <p:sldId id="352" r:id="rId57"/>
    <p:sldId id="316" r:id="rId58"/>
    <p:sldId id="328" r:id="rId59"/>
    <p:sldId id="354" r:id="rId60"/>
    <p:sldId id="303" r:id="rId61"/>
    <p:sldId id="353" r:id="rId62"/>
    <p:sldId id="307" r:id="rId63"/>
    <p:sldId id="302" r:id="rId64"/>
    <p:sldId id="342" r:id="rId65"/>
    <p:sldId id="341" r:id="rId66"/>
    <p:sldId id="290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76" autoAdjust="0"/>
    <p:restoredTop sz="94660"/>
  </p:normalViewPr>
  <p:slideViewPr>
    <p:cSldViewPr snapToGrid="0">
      <p:cViewPr varScale="1">
        <p:scale>
          <a:sx n="75" d="100"/>
          <a:sy n="75" d="100"/>
        </p:scale>
        <p:origin x="-376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if%20Nurhadi\Downloads\Data%20Akreditasi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Users\Arif%20Nurhadi\Downloads\animo_2017-2019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4" Type="http://schemas.microsoft.com/office/2011/relationships/chartColorStyle" Target="colors1.xml"/><Relationship Id="rId1" Type="http://schemas.openxmlformats.org/officeDocument/2006/relationships/themeOverride" Target="../theme/themeOverride2.xml"/><Relationship Id="rId2" Type="http://schemas.openxmlformats.org/officeDocument/2006/relationships/oleObject" Target="file:///C:\Users\Arif%20Nurhadi\Downloads\animo_2017-2019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4" Type="http://schemas.microsoft.com/office/2011/relationships/chartColorStyle" Target="colors2.xml"/><Relationship Id="rId1" Type="http://schemas.openxmlformats.org/officeDocument/2006/relationships/themeOverride" Target="../theme/themeOverride3.xml"/><Relationship Id="rId2" Type="http://schemas.openxmlformats.org/officeDocument/2006/relationships/oleObject" Target="file:///C:\Users\Arif%20Nurhadi\Downloads\animo_2017-2019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Relationship Id="rId2" Type="http://schemas.microsoft.com/office/2011/relationships/chartStyle" Target="style3.xml"/><Relationship Id="rId3" Type="http://schemas.microsoft.com/office/2011/relationships/chartColorStyle" Target="colors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AKREDITASI</a:t>
            </a:r>
            <a:r>
              <a:rPr lang="en-US" baseline="0" dirty="0"/>
              <a:t> PRODI UNY TAHUN 2019</a:t>
            </a:r>
            <a:endParaRPr lang="en-ID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Sheet2!$K$18:$K$19</c:f>
              <c:strCache>
                <c:ptCount val="2"/>
                <c:pt idx="1">
                  <c:v>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solidFill>
                <a:schemeClr val="accent5"/>
              </a:solidFill>
              <a:ln w="12700" cap="flat" cmpd="sng" algn="ctr">
                <a:solidFill>
                  <a:schemeClr val="accent5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Sheet2!$J$20:$J$27</c:f>
              <c:strCache>
                <c:ptCount val="8"/>
                <c:pt idx="0">
                  <c:v>FIP</c:v>
                </c:pt>
                <c:pt idx="1">
                  <c:v>FBS</c:v>
                </c:pt>
                <c:pt idx="2">
                  <c:v>FMIPA</c:v>
                </c:pt>
                <c:pt idx="3">
                  <c:v>FIS</c:v>
                </c:pt>
                <c:pt idx="4">
                  <c:v>FT</c:v>
                </c:pt>
                <c:pt idx="5">
                  <c:v>FIK</c:v>
                </c:pt>
                <c:pt idx="6">
                  <c:v>FE</c:v>
                </c:pt>
                <c:pt idx="7">
                  <c:v>PPs</c:v>
                </c:pt>
              </c:strCache>
            </c:strRef>
          </c:cat>
          <c:val>
            <c:numRef>
              <c:f>Sheet2!$K$20:$K$27</c:f>
              <c:numCache>
                <c:formatCode>General</c:formatCode>
                <c:ptCount val="8"/>
                <c:pt idx="0">
                  <c:v>7.0</c:v>
                </c:pt>
                <c:pt idx="1">
                  <c:v>8.0</c:v>
                </c:pt>
                <c:pt idx="2">
                  <c:v>9.0</c:v>
                </c:pt>
                <c:pt idx="3">
                  <c:v>6.0</c:v>
                </c:pt>
                <c:pt idx="4">
                  <c:v>10.0</c:v>
                </c:pt>
                <c:pt idx="5">
                  <c:v>4.0</c:v>
                </c:pt>
                <c:pt idx="6">
                  <c:v>7.0</c:v>
                </c:pt>
                <c:pt idx="7">
                  <c:v>17.0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164-40BA-874F-2706CB7402AD}"/>
            </c:ext>
          </c:extLst>
        </c:ser>
        <c:ser>
          <c:idx val="1"/>
          <c:order val="1"/>
          <c:tx>
            <c:strRef>
              <c:f>Sheet2!$L$18:$L$19</c:f>
              <c:strCache>
                <c:ptCount val="2"/>
                <c:pt idx="1">
                  <c:v>B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solidFill>
                <a:schemeClr val="accent2"/>
              </a:solidFill>
              <a:ln w="19050" cap="flat" cmpd="sng" algn="ctr">
                <a:solidFill>
                  <a:schemeClr val="l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Sheet2!$J$20:$J$27</c:f>
              <c:strCache>
                <c:ptCount val="8"/>
                <c:pt idx="0">
                  <c:v>FIP</c:v>
                </c:pt>
                <c:pt idx="1">
                  <c:v>FBS</c:v>
                </c:pt>
                <c:pt idx="2">
                  <c:v>FMIPA</c:v>
                </c:pt>
                <c:pt idx="3">
                  <c:v>FIS</c:v>
                </c:pt>
                <c:pt idx="4">
                  <c:v>FT</c:v>
                </c:pt>
                <c:pt idx="5">
                  <c:v>FIK</c:v>
                </c:pt>
                <c:pt idx="6">
                  <c:v>FE</c:v>
                </c:pt>
                <c:pt idx="7">
                  <c:v>PPs</c:v>
                </c:pt>
              </c:strCache>
            </c:strRef>
          </c:cat>
          <c:val>
            <c:numRef>
              <c:f>Sheet2!$L$20:$L$27</c:f>
              <c:numCache>
                <c:formatCode>General</c:formatCode>
                <c:ptCount val="8"/>
                <c:pt idx="0">
                  <c:v>2.0</c:v>
                </c:pt>
                <c:pt idx="1">
                  <c:v>3.0</c:v>
                </c:pt>
                <c:pt idx="3">
                  <c:v>2.0</c:v>
                </c:pt>
                <c:pt idx="4">
                  <c:v>7.0</c:v>
                </c:pt>
                <c:pt idx="6">
                  <c:v>1.0</c:v>
                </c:pt>
                <c:pt idx="7">
                  <c:v>19.0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164-40BA-874F-2706CB7402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072515048"/>
        <c:axId val="2072512712"/>
      </c:barChart>
      <c:catAx>
        <c:axId val="2072515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2512712"/>
        <c:crosses val="autoZero"/>
        <c:auto val="1"/>
        <c:lblAlgn val="ctr"/>
        <c:lblOffset val="100"/>
        <c:noMultiLvlLbl val="0"/>
      </c:catAx>
      <c:valAx>
        <c:axId val="2072512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2515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vert="horz"/>
          <a:lstStyle/>
          <a:p>
            <a:pPr>
              <a:defRPr/>
            </a:pPr>
            <a:r>
              <a:rPr lang="en-ID"/>
              <a:t>Animo 2017 - 2019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Sheet1!$L$16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5400000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Sheet1!$K$17:$K$22</c:f>
              <c:strCache>
                <c:ptCount val="6"/>
                <c:pt idx="0">
                  <c:v>D3</c:v>
                </c:pt>
                <c:pt idx="1">
                  <c:v>D4</c:v>
                </c:pt>
                <c:pt idx="2">
                  <c:v>S1</c:v>
                </c:pt>
                <c:pt idx="3">
                  <c:v>S2</c:v>
                </c:pt>
                <c:pt idx="4">
                  <c:v>S3</c:v>
                </c:pt>
                <c:pt idx="5">
                  <c:v>Total</c:v>
                </c:pt>
              </c:strCache>
            </c:strRef>
          </c:cat>
          <c:val>
            <c:numRef>
              <c:f>Sheet1!$L$17:$L$22</c:f>
              <c:numCache>
                <c:formatCode>General</c:formatCode>
                <c:ptCount val="6"/>
                <c:pt idx="0" formatCode="_(* #,##0_);_(* \(#,##0\);_(* &quot;-&quot;_);_(@_)">
                  <c:v>17661.0</c:v>
                </c:pt>
                <c:pt idx="2" formatCode="_(* #,##0_);_(* \(#,##0\);_(* &quot;-&quot;_);_(@_)">
                  <c:v>187863.0</c:v>
                </c:pt>
                <c:pt idx="3" formatCode="_(* #,##0_);_(* \(#,##0\);_(* &quot;-&quot;_);_(@_)">
                  <c:v>4711.0</c:v>
                </c:pt>
                <c:pt idx="4" formatCode="_(* #,##0_);_(* \(#,##0\);_(* &quot;-&quot;_);_(@_)">
                  <c:v>228.0</c:v>
                </c:pt>
                <c:pt idx="5" formatCode="_(* #,##0_);_(* \(#,##0\);_(* &quot;-&quot;_);_(@_)">
                  <c:v>210463.0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AFA-48E7-B122-B5F0E465DFCF}"/>
            </c:ext>
          </c:extLst>
        </c:ser>
        <c:ser>
          <c:idx val="1"/>
          <c:order val="1"/>
          <c:tx>
            <c:strRef>
              <c:f>Sheet1!$M$16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5400000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Sheet1!$K$17:$K$22</c:f>
              <c:strCache>
                <c:ptCount val="6"/>
                <c:pt idx="0">
                  <c:v>D3</c:v>
                </c:pt>
                <c:pt idx="1">
                  <c:v>D4</c:v>
                </c:pt>
                <c:pt idx="2">
                  <c:v>S1</c:v>
                </c:pt>
                <c:pt idx="3">
                  <c:v>S2</c:v>
                </c:pt>
                <c:pt idx="4">
                  <c:v>S3</c:v>
                </c:pt>
                <c:pt idx="5">
                  <c:v>Total</c:v>
                </c:pt>
              </c:strCache>
            </c:strRef>
          </c:cat>
          <c:val>
            <c:numRef>
              <c:f>Sheet1!$M$17:$M$22</c:f>
              <c:numCache>
                <c:formatCode>General</c:formatCode>
                <c:ptCount val="6"/>
                <c:pt idx="0" formatCode="_(* #,##0_);_(* \(#,##0\);_(* &quot;-&quot;_);_(@_)">
                  <c:v>16918.0</c:v>
                </c:pt>
                <c:pt idx="2" formatCode="_(* #,##0_);_(* \(#,##0\);_(* &quot;-&quot;_);_(@_)">
                  <c:v>219084.0</c:v>
                </c:pt>
                <c:pt idx="3" formatCode="_(* #,##0_);_(* \(#,##0\);_(* &quot;-&quot;_);_(@_)">
                  <c:v>4824.0</c:v>
                </c:pt>
                <c:pt idx="4" formatCode="_(* #,##0_);_(* \(#,##0\);_(* &quot;-&quot;_);_(@_)">
                  <c:v>392.0</c:v>
                </c:pt>
                <c:pt idx="5" formatCode="_(* #,##0_);_(* \(#,##0\);_(* &quot;-&quot;_);_(@_)">
                  <c:v>241218.0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AFA-48E7-B122-B5F0E465DFCF}"/>
            </c:ext>
          </c:extLst>
        </c:ser>
        <c:ser>
          <c:idx val="2"/>
          <c:order val="2"/>
          <c:tx>
            <c:strRef>
              <c:f>Sheet1!$N$16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5400000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Sheet1!$K$17:$K$22</c:f>
              <c:strCache>
                <c:ptCount val="6"/>
                <c:pt idx="0">
                  <c:v>D3</c:v>
                </c:pt>
                <c:pt idx="1">
                  <c:v>D4</c:v>
                </c:pt>
                <c:pt idx="2">
                  <c:v>S1</c:v>
                </c:pt>
                <c:pt idx="3">
                  <c:v>S2</c:v>
                </c:pt>
                <c:pt idx="4">
                  <c:v>S3</c:v>
                </c:pt>
                <c:pt idx="5">
                  <c:v>Total</c:v>
                </c:pt>
              </c:strCache>
            </c:strRef>
          </c:cat>
          <c:val>
            <c:numRef>
              <c:f>Sheet1!$N$17:$N$22</c:f>
              <c:numCache>
                <c:formatCode>_(* #,##0_);_(* \(#,##0\);_(* "-"_);_(@_)</c:formatCode>
                <c:ptCount val="6"/>
                <c:pt idx="1">
                  <c:v>34448.0</c:v>
                </c:pt>
                <c:pt idx="2">
                  <c:v>209062.0</c:v>
                </c:pt>
                <c:pt idx="3">
                  <c:v>3833.0</c:v>
                </c:pt>
                <c:pt idx="4">
                  <c:v>292.0</c:v>
                </c:pt>
                <c:pt idx="5">
                  <c:v>247635.0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AFA-48E7-B122-B5F0E465DF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41423240"/>
        <c:axId val="-2141429416"/>
      </c:barChart>
      <c:catAx>
        <c:axId val="-2141423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141429416"/>
        <c:crosses val="autoZero"/>
        <c:auto val="1"/>
        <c:lblAlgn val="ctr"/>
        <c:lblOffset val="100"/>
        <c:noMultiLvlLbl val="0"/>
      </c:catAx>
      <c:valAx>
        <c:axId val="-2141429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141423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 sz="105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ID" sz="1800" dirty="0" err="1"/>
              <a:t>Jumlah</a:t>
            </a:r>
            <a:r>
              <a:rPr lang="en-ID" sz="1800" dirty="0"/>
              <a:t> </a:t>
            </a:r>
            <a:r>
              <a:rPr lang="en-ID" sz="1800" dirty="0" err="1"/>
              <a:t>Mahasiswa</a:t>
            </a:r>
            <a:r>
              <a:rPr lang="en-ID" sz="1800" dirty="0"/>
              <a:t> </a:t>
            </a:r>
            <a:r>
              <a:rPr lang="en-ID" sz="1800" dirty="0" err="1"/>
              <a:t>Diterima</a:t>
            </a:r>
            <a:r>
              <a:rPr lang="en-ID" sz="1800" dirty="0"/>
              <a:t> </a:t>
            </a:r>
          </a:p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ID" sz="1800" dirty="0" err="1"/>
              <a:t>Tahun</a:t>
            </a:r>
            <a:r>
              <a:rPr lang="en-ID" sz="1800" dirty="0"/>
              <a:t> 2017 - 2019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Sheet1!$P$16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Sheet1!$O$17:$O$22</c:f>
              <c:strCache>
                <c:ptCount val="6"/>
                <c:pt idx="0">
                  <c:v>D3</c:v>
                </c:pt>
                <c:pt idx="1">
                  <c:v>D4</c:v>
                </c:pt>
                <c:pt idx="2">
                  <c:v>S1</c:v>
                </c:pt>
                <c:pt idx="3">
                  <c:v>S2</c:v>
                </c:pt>
                <c:pt idx="4">
                  <c:v>S3</c:v>
                </c:pt>
                <c:pt idx="5">
                  <c:v>Total</c:v>
                </c:pt>
              </c:strCache>
            </c:strRef>
          </c:cat>
          <c:val>
            <c:numRef>
              <c:f>Sheet1!$P$17:$P$22</c:f>
              <c:numCache>
                <c:formatCode>General</c:formatCode>
                <c:ptCount val="6"/>
                <c:pt idx="0" formatCode="_(* #,##0_);_(* \(#,##0\);_(* &quot;-&quot;_);_(@_)">
                  <c:v>693.0</c:v>
                </c:pt>
                <c:pt idx="2" formatCode="_(* #,##0_);_(* \(#,##0\);_(* &quot;-&quot;_);_(@_)">
                  <c:v>5588.0</c:v>
                </c:pt>
                <c:pt idx="3" formatCode="_(* #,##0_);_(* \(#,##0\);_(* &quot;-&quot;_);_(@_)">
                  <c:v>1390.0</c:v>
                </c:pt>
                <c:pt idx="4" formatCode="_(* #,##0_);_(* \(#,##0\);_(* &quot;-&quot;_);_(@_)">
                  <c:v>188.0</c:v>
                </c:pt>
                <c:pt idx="5" formatCode="_(* #,##0_);_(* \(#,##0\);_(* &quot;-&quot;_);_(@_)">
                  <c:v>7859.0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894-4078-B830-E0CC4E1CE04E}"/>
            </c:ext>
          </c:extLst>
        </c:ser>
        <c:ser>
          <c:idx val="1"/>
          <c:order val="1"/>
          <c:tx>
            <c:strRef>
              <c:f>Sheet1!$Q$16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Sheet1!$O$17:$O$22</c:f>
              <c:strCache>
                <c:ptCount val="6"/>
                <c:pt idx="0">
                  <c:v>D3</c:v>
                </c:pt>
                <c:pt idx="1">
                  <c:v>D4</c:v>
                </c:pt>
                <c:pt idx="2">
                  <c:v>S1</c:v>
                </c:pt>
                <c:pt idx="3">
                  <c:v>S2</c:v>
                </c:pt>
                <c:pt idx="4">
                  <c:v>S3</c:v>
                </c:pt>
                <c:pt idx="5">
                  <c:v>Total</c:v>
                </c:pt>
              </c:strCache>
            </c:strRef>
          </c:cat>
          <c:val>
            <c:numRef>
              <c:f>Sheet1!$Q$17:$Q$22</c:f>
              <c:numCache>
                <c:formatCode>General</c:formatCode>
                <c:ptCount val="6"/>
                <c:pt idx="0" formatCode="_(* #,##0_);_(* \(#,##0\);_(* &quot;-&quot;_);_(@_)">
                  <c:v>788.0</c:v>
                </c:pt>
                <c:pt idx="2" formatCode="_(* #,##0_);_(* \(#,##0\);_(* &quot;-&quot;_);_(@_)">
                  <c:v>5853.0</c:v>
                </c:pt>
                <c:pt idx="3" formatCode="_(* #,##0_);_(* \(#,##0\);_(* &quot;-&quot;_);_(@_)">
                  <c:v>1208.0</c:v>
                </c:pt>
                <c:pt idx="4" formatCode="_(* #,##0_);_(* \(#,##0\);_(* &quot;-&quot;_);_(@_)">
                  <c:v>166.0</c:v>
                </c:pt>
                <c:pt idx="5" formatCode="_(* #,##0_);_(* \(#,##0\);_(* &quot;-&quot;_);_(@_)">
                  <c:v>8015.0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894-4078-B830-E0CC4E1CE04E}"/>
            </c:ext>
          </c:extLst>
        </c:ser>
        <c:ser>
          <c:idx val="2"/>
          <c:order val="2"/>
          <c:tx>
            <c:strRef>
              <c:f>Sheet1!$R$16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Sheet1!$O$17:$O$22</c:f>
              <c:strCache>
                <c:ptCount val="6"/>
                <c:pt idx="0">
                  <c:v>D3</c:v>
                </c:pt>
                <c:pt idx="1">
                  <c:v>D4</c:v>
                </c:pt>
                <c:pt idx="2">
                  <c:v>S1</c:v>
                </c:pt>
                <c:pt idx="3">
                  <c:v>S2</c:v>
                </c:pt>
                <c:pt idx="4">
                  <c:v>S3</c:v>
                </c:pt>
                <c:pt idx="5">
                  <c:v>Total</c:v>
                </c:pt>
              </c:strCache>
            </c:strRef>
          </c:cat>
          <c:val>
            <c:numRef>
              <c:f>Sheet1!$R$17:$R$22</c:f>
              <c:numCache>
                <c:formatCode>_(* #,##0_);_(* \(#,##0\);_(* "-"_);_(@_)</c:formatCode>
                <c:ptCount val="6"/>
                <c:pt idx="1">
                  <c:v>979.0</c:v>
                </c:pt>
                <c:pt idx="2">
                  <c:v>6140.0</c:v>
                </c:pt>
                <c:pt idx="3">
                  <c:v>1370.0</c:v>
                </c:pt>
                <c:pt idx="4">
                  <c:v>191.0</c:v>
                </c:pt>
                <c:pt idx="5">
                  <c:v>8680.0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894-4078-B830-E0CC4E1CE0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41812760"/>
        <c:axId val="-2141825288"/>
      </c:barChart>
      <c:catAx>
        <c:axId val="-2141812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141825288"/>
        <c:crosses val="autoZero"/>
        <c:auto val="1"/>
        <c:lblAlgn val="ctr"/>
        <c:lblOffset val="100"/>
        <c:noMultiLvlLbl val="0"/>
      </c:catAx>
      <c:valAx>
        <c:axId val="-2141825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141812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A5A5A5">
        <a:lumMod val="20000"/>
        <a:lumOff val="80000"/>
      </a:srgbClr>
    </a:solidFill>
    <a:ln w="9525" cap="flat" cmpd="sng" algn="ctr">
      <a:noFill/>
      <a:round/>
    </a:ln>
    <a:effectLst/>
  </c:spPr>
  <c:txPr>
    <a:bodyPr/>
    <a:lstStyle/>
    <a:p>
      <a:pPr>
        <a:defRPr sz="105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6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ID" sz="1600" dirty="0" err="1"/>
              <a:t>Jumlah</a:t>
            </a:r>
            <a:r>
              <a:rPr lang="en-ID" sz="1600" dirty="0"/>
              <a:t> </a:t>
            </a:r>
            <a:r>
              <a:rPr lang="en-ID" sz="1600" dirty="0" err="1"/>
              <a:t>Mahasiswa</a:t>
            </a:r>
            <a:r>
              <a:rPr lang="en-ID" sz="1600" dirty="0"/>
              <a:t> </a:t>
            </a:r>
            <a:r>
              <a:rPr lang="en-ID" sz="1600" dirty="0" err="1"/>
              <a:t>Registrasi</a:t>
            </a:r>
            <a:r>
              <a:rPr lang="en-ID" sz="1600" dirty="0"/>
              <a:t> </a:t>
            </a:r>
          </a:p>
          <a:p>
            <a:pPr>
              <a:defRPr sz="126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ID" sz="1600" dirty="0" err="1"/>
              <a:t>Tahun</a:t>
            </a:r>
            <a:r>
              <a:rPr lang="en-ID" sz="1600" dirty="0"/>
              <a:t> 2017</a:t>
            </a:r>
            <a:r>
              <a:rPr lang="en-ID" sz="1600" baseline="0" dirty="0"/>
              <a:t> - 2019</a:t>
            </a:r>
            <a:endParaRPr lang="en-ID" sz="1600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Sheet1!$T$16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5400000" spcFirstLastPara="1" vertOverflow="ellipsis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Sheet1!$S$17:$S$22</c:f>
              <c:strCache>
                <c:ptCount val="6"/>
                <c:pt idx="0">
                  <c:v>D3</c:v>
                </c:pt>
                <c:pt idx="1">
                  <c:v>D4</c:v>
                </c:pt>
                <c:pt idx="2">
                  <c:v>S1</c:v>
                </c:pt>
                <c:pt idx="3">
                  <c:v>S2</c:v>
                </c:pt>
                <c:pt idx="4">
                  <c:v>S3</c:v>
                </c:pt>
                <c:pt idx="5">
                  <c:v>Total</c:v>
                </c:pt>
              </c:strCache>
            </c:strRef>
          </c:cat>
          <c:val>
            <c:numRef>
              <c:f>Sheet1!$T$17:$T$22</c:f>
              <c:numCache>
                <c:formatCode>General</c:formatCode>
                <c:ptCount val="6"/>
                <c:pt idx="0" formatCode="_(* #,##0_);_(* \(#,##0\);_(* &quot;-&quot;_);_(@_)">
                  <c:v>576.0</c:v>
                </c:pt>
                <c:pt idx="2" formatCode="_(* #,##0_);_(* \(#,##0\);_(* &quot;-&quot;_);_(@_)">
                  <c:v>4944.0</c:v>
                </c:pt>
                <c:pt idx="3" formatCode="_(* #,##0_);_(* \(#,##0\);_(* &quot;-&quot;_);_(@_)">
                  <c:v>1247.0</c:v>
                </c:pt>
                <c:pt idx="4" formatCode="_(* #,##0_);_(* \(#,##0\);_(* &quot;-&quot;_);_(@_)">
                  <c:v>170.0</c:v>
                </c:pt>
                <c:pt idx="5" formatCode="_(* #,##0_);_(* \(#,##0\);_(* &quot;-&quot;_);_(@_)">
                  <c:v>6937.0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F49-49F6-9FE1-AC9B9E18D3BD}"/>
            </c:ext>
          </c:extLst>
        </c:ser>
        <c:ser>
          <c:idx val="1"/>
          <c:order val="1"/>
          <c:tx>
            <c:strRef>
              <c:f>Sheet1!$U$16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5400000" spcFirstLastPara="1" vertOverflow="ellipsis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Sheet1!$S$17:$S$22</c:f>
              <c:strCache>
                <c:ptCount val="6"/>
                <c:pt idx="0">
                  <c:v>D3</c:v>
                </c:pt>
                <c:pt idx="1">
                  <c:v>D4</c:v>
                </c:pt>
                <c:pt idx="2">
                  <c:v>S1</c:v>
                </c:pt>
                <c:pt idx="3">
                  <c:v>S2</c:v>
                </c:pt>
                <c:pt idx="4">
                  <c:v>S3</c:v>
                </c:pt>
                <c:pt idx="5">
                  <c:v>Total</c:v>
                </c:pt>
              </c:strCache>
            </c:strRef>
          </c:cat>
          <c:val>
            <c:numRef>
              <c:f>Sheet1!$U$17:$U$22</c:f>
              <c:numCache>
                <c:formatCode>General</c:formatCode>
                <c:ptCount val="6"/>
                <c:pt idx="0" formatCode="_(* #,##0_);_(* \(#,##0\);_(* &quot;-&quot;_);_(@_)">
                  <c:v>595.0</c:v>
                </c:pt>
                <c:pt idx="2" formatCode="_(* #,##0_);_(* \(#,##0\);_(* &quot;-&quot;_);_(@_)">
                  <c:v>5092.0</c:v>
                </c:pt>
                <c:pt idx="3" formatCode="_(* #,##0_);_(* \(#,##0\);_(* &quot;-&quot;_);_(@_)">
                  <c:v>983.0</c:v>
                </c:pt>
                <c:pt idx="4" formatCode="_(* #,##0_);_(* \(#,##0\);_(* &quot;-&quot;_);_(@_)">
                  <c:v>120.0</c:v>
                </c:pt>
                <c:pt idx="5" formatCode="_(* #,##0_);_(* \(#,##0\);_(* &quot;-&quot;_);_(@_)">
                  <c:v>6790.0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F49-49F6-9FE1-AC9B9E18D3BD}"/>
            </c:ext>
          </c:extLst>
        </c:ser>
        <c:ser>
          <c:idx val="2"/>
          <c:order val="2"/>
          <c:tx>
            <c:strRef>
              <c:f>Sheet1!$V$16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5400000" spcFirstLastPara="1" vertOverflow="ellipsis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Sheet1!$S$17:$S$22</c:f>
              <c:strCache>
                <c:ptCount val="6"/>
                <c:pt idx="0">
                  <c:v>D3</c:v>
                </c:pt>
                <c:pt idx="1">
                  <c:v>D4</c:v>
                </c:pt>
                <c:pt idx="2">
                  <c:v>S1</c:v>
                </c:pt>
                <c:pt idx="3">
                  <c:v>S2</c:v>
                </c:pt>
                <c:pt idx="4">
                  <c:v>S3</c:v>
                </c:pt>
                <c:pt idx="5">
                  <c:v>Total</c:v>
                </c:pt>
              </c:strCache>
            </c:strRef>
          </c:cat>
          <c:val>
            <c:numRef>
              <c:f>Sheet1!$V$17:$V$22</c:f>
              <c:numCache>
                <c:formatCode>_(* #,##0_);_(* \(#,##0\);_(* "-"_);_(@_)</c:formatCode>
                <c:ptCount val="6"/>
                <c:pt idx="1">
                  <c:v>805.0</c:v>
                </c:pt>
                <c:pt idx="2">
                  <c:v>5575.0</c:v>
                </c:pt>
                <c:pt idx="3">
                  <c:v>1211.0</c:v>
                </c:pt>
                <c:pt idx="4">
                  <c:v>150.0</c:v>
                </c:pt>
                <c:pt idx="5">
                  <c:v>7741.0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F49-49F6-9FE1-AC9B9E18D3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34653496"/>
        <c:axId val="2134647208"/>
      </c:barChart>
      <c:catAx>
        <c:axId val="2134653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34647208"/>
        <c:crosses val="autoZero"/>
        <c:auto val="1"/>
        <c:lblAlgn val="ctr"/>
        <c:lblOffset val="100"/>
        <c:noMultiLvlLbl val="0"/>
      </c:catAx>
      <c:valAx>
        <c:axId val="2134647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34653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C000">
        <a:lumMod val="20000"/>
        <a:lumOff val="80000"/>
      </a:srgbClr>
    </a:solidFill>
    <a:ln w="9525" cap="flat" cmpd="sng" algn="ctr">
      <a:noFill/>
      <a:round/>
    </a:ln>
    <a:effectLst/>
  </c:spPr>
  <c:txPr>
    <a:bodyPr/>
    <a:lstStyle/>
    <a:p>
      <a:pPr>
        <a:defRPr sz="105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FFF2CC"/>
                </a:solidFill>
                <a:latin typeface="Arial" charset="0"/>
                <a:ea typeface="Arial" charset="0"/>
                <a:cs typeface="Arial" charset="0"/>
              </a:defRPr>
            </a:pPr>
            <a:r>
              <a:rPr lang="en-US" sz="1800" b="1" dirty="0" err="1">
                <a:solidFill>
                  <a:srgbClr val="FFF2CC"/>
                </a:solidFill>
                <a:latin typeface="Arial" charset="0"/>
                <a:ea typeface="Arial" charset="0"/>
                <a:cs typeface="Arial" charset="0"/>
              </a:rPr>
              <a:t>Jumlah</a:t>
            </a:r>
            <a:r>
              <a:rPr lang="en-US" sz="1800" b="1" baseline="0" dirty="0">
                <a:solidFill>
                  <a:srgbClr val="FFF2CC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baseline="0" dirty="0" err="1">
                <a:solidFill>
                  <a:srgbClr val="FFF2CC"/>
                </a:solidFill>
                <a:latin typeface="Arial" charset="0"/>
                <a:ea typeface="Arial" charset="0"/>
                <a:cs typeface="Arial" charset="0"/>
              </a:rPr>
              <a:t>Mahasiswa</a:t>
            </a:r>
            <a:r>
              <a:rPr lang="en-US" sz="1800" b="1" baseline="0" dirty="0">
                <a:solidFill>
                  <a:srgbClr val="FFF2CC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baseline="0" dirty="0" err="1">
                <a:solidFill>
                  <a:srgbClr val="FFF2CC"/>
                </a:solidFill>
                <a:latin typeface="Arial" charset="0"/>
                <a:ea typeface="Arial" charset="0"/>
                <a:cs typeface="Arial" charset="0"/>
              </a:rPr>
              <a:t>Vokasi</a:t>
            </a:r>
            <a:r>
              <a:rPr lang="en-US" sz="1800" b="1" baseline="0" dirty="0">
                <a:solidFill>
                  <a:srgbClr val="FFF2CC"/>
                </a:solidFill>
                <a:latin typeface="Arial" charset="0"/>
                <a:ea typeface="Arial" charset="0"/>
                <a:cs typeface="Arial" charset="0"/>
              </a:rPr>
              <a:t> dan </a:t>
            </a:r>
            <a:r>
              <a:rPr lang="en-US" sz="1800" b="1" baseline="0" dirty="0" err="1">
                <a:solidFill>
                  <a:srgbClr val="FFF2CC"/>
                </a:solidFill>
                <a:latin typeface="Arial" charset="0"/>
                <a:ea typeface="Arial" charset="0"/>
                <a:cs typeface="Arial" charset="0"/>
              </a:rPr>
              <a:t>Akademik</a:t>
            </a:r>
            <a:endParaRPr lang="en-US" sz="1800" b="1" dirty="0">
              <a:solidFill>
                <a:srgbClr val="FFF2CC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defRPr sz="1800" b="0" i="0" u="none" strike="noStrike" kern="1200" spc="0" baseline="0">
                <a:solidFill>
                  <a:srgbClr val="FFF2CC"/>
                </a:solidFill>
                <a:latin typeface="Arial" charset="0"/>
                <a:ea typeface="Arial" charset="0"/>
                <a:cs typeface="Arial" charset="0"/>
              </a:defRPr>
            </a:pPr>
            <a:r>
              <a:rPr lang="en-US" sz="1800" b="1" dirty="0">
                <a:solidFill>
                  <a:srgbClr val="FFF2CC"/>
                </a:solidFill>
                <a:latin typeface="Arial" charset="0"/>
                <a:ea typeface="Arial" charset="0"/>
                <a:cs typeface="Arial" charset="0"/>
              </a:rPr>
              <a:t> per-</a:t>
            </a:r>
            <a:r>
              <a:rPr lang="en-US" sz="1800" b="1" dirty="0" err="1">
                <a:solidFill>
                  <a:srgbClr val="FFF2CC"/>
                </a:solidFill>
                <a:latin typeface="Arial" charset="0"/>
                <a:ea typeface="Arial" charset="0"/>
                <a:cs typeface="Arial" charset="0"/>
              </a:rPr>
              <a:t>Fakultas</a:t>
            </a:r>
            <a:r>
              <a:rPr lang="en-US" sz="1800" b="1" dirty="0">
                <a:solidFill>
                  <a:srgbClr val="FFF2CC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dirty="0" err="1">
                <a:solidFill>
                  <a:srgbClr val="FFF2CC"/>
                </a:solidFill>
                <a:latin typeface="Arial" charset="0"/>
                <a:ea typeface="Arial" charset="0"/>
                <a:cs typeface="Arial" charset="0"/>
              </a:rPr>
              <a:t>Tahun</a:t>
            </a:r>
            <a:r>
              <a:rPr lang="en-US" sz="1800" b="1" dirty="0">
                <a:solidFill>
                  <a:srgbClr val="FFF2CC"/>
                </a:solidFill>
                <a:latin typeface="Arial" charset="0"/>
                <a:ea typeface="Arial" charset="0"/>
                <a:cs typeface="Arial" charset="0"/>
              </a:rPr>
              <a:t> 2019/2020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95216411845211"/>
          <c:y val="0.228183054960793"/>
          <c:w val="0.42761592292203"/>
          <c:h val="0.59663127418100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Jumlah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607-4EA6-8164-7893FF6E0D4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1607-4EA6-8164-7893FF6E0D4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607-4EA6-8164-7893FF6E0D4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1607-4EA6-8164-7893FF6E0D4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607-4EA6-8164-7893FF6E0D4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607-4EA6-8164-7893FF6E0D4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1607-4EA6-8164-7893FF6E0D4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8F39-4EE2-B67A-F1D3C58087F9}"/>
              </c:ext>
            </c:extLst>
          </c:dPt>
          <c:dLbls>
            <c:dLbl>
              <c:idx val="0"/>
              <c:layout>
                <c:manualLayout>
                  <c:x val="0.049730133043235"/>
                  <c:y val="-0.12582145558978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607-4EA6-8164-7893FF6E0D4E}"/>
                </c:ext>
              </c:extLst>
            </c:dLbl>
            <c:dLbl>
              <c:idx val="1"/>
              <c:layout>
                <c:manualLayout>
                  <c:x val="0.085897502529224"/>
                  <c:y val="0.0075492873353868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607-4EA6-8164-7893FF6E0D4E}"/>
                </c:ext>
              </c:extLst>
            </c:dLbl>
            <c:dLbl>
              <c:idx val="2"/>
              <c:layout>
                <c:manualLayout>
                  <c:x val="0.0813765813434753"/>
                  <c:y val="0.050328582235912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607-4EA6-8164-7893FF6E0D4E}"/>
                </c:ext>
              </c:extLst>
            </c:dLbl>
            <c:dLbl>
              <c:idx val="3"/>
              <c:layout>
                <c:manualLayout>
                  <c:x val="0.0503713681636493"/>
                  <c:y val="0.11575573914259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607-4EA6-8164-7893FF6E0D4E}"/>
                </c:ext>
              </c:extLst>
            </c:dLbl>
            <c:dLbl>
              <c:idx val="4"/>
              <c:layout>
                <c:manualLayout>
                  <c:x val="-0.0406882906717377"/>
                  <c:y val="0.11575573914259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607-4EA6-8164-7893FF6E0D4E}"/>
                </c:ext>
              </c:extLst>
            </c:dLbl>
            <c:dLbl>
              <c:idx val="5"/>
              <c:layout>
                <c:manualLayout>
                  <c:x val="-0.0783626338863096"/>
                  <c:y val="0.060394298683095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607-4EA6-8164-7893FF6E0D4E}"/>
                </c:ext>
              </c:extLst>
            </c:dLbl>
            <c:dLbl>
              <c:idx val="6"/>
              <c:layout>
                <c:manualLayout>
                  <c:x val="-0.0843905288006411"/>
                  <c:y val="-0.047812153124117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607-4EA6-8164-7893FF6E0D4E}"/>
                </c:ext>
              </c:extLst>
            </c:dLbl>
            <c:dLbl>
              <c:idx val="7"/>
              <c:layout>
                <c:manualLayout>
                  <c:x val="-0.0632928966004809"/>
                  <c:y val="-0.11827216825439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F39-4EE2-B67A-F1D3C58087F9}"/>
                </c:ext>
              </c:extLst>
            </c:dLbl>
            <c:numFmt formatCode="0.0%" sourceLinked="0"/>
            <c:spPr>
              <a:noFill/>
              <a:ln w="12700" cap="flat" cmpd="sng" algn="ctr">
                <a:noFill/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FIP</c:v>
                </c:pt>
                <c:pt idx="1">
                  <c:v>FBS</c:v>
                </c:pt>
                <c:pt idx="2">
                  <c:v>FMIPA</c:v>
                </c:pt>
                <c:pt idx="3">
                  <c:v>FIS</c:v>
                </c:pt>
                <c:pt idx="4">
                  <c:v>FT</c:v>
                </c:pt>
                <c:pt idx="5">
                  <c:v>FIK</c:v>
                </c:pt>
                <c:pt idx="6">
                  <c:v>FE</c:v>
                </c:pt>
                <c:pt idx="7">
                  <c:v>PASCA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998.0</c:v>
                </c:pt>
                <c:pt idx="1">
                  <c:v>1116.0</c:v>
                </c:pt>
                <c:pt idx="2">
                  <c:v>748.0</c:v>
                </c:pt>
                <c:pt idx="3">
                  <c:v>667.0</c:v>
                </c:pt>
                <c:pt idx="4">
                  <c:v>1389.0</c:v>
                </c:pt>
                <c:pt idx="5">
                  <c:v>579.0</c:v>
                </c:pt>
                <c:pt idx="6">
                  <c:v>1035.0</c:v>
                </c:pt>
                <c:pt idx="7">
                  <c:v>1378.0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607-4EA6-8164-7893FF6E0D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 w="12700" cap="flat" cmpd="sng" algn="ctr">
          <a:noFill/>
          <a:prstDash val="solid"/>
          <a:miter lim="800000"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978907-714E-41D3-94CE-67D48E20F8A8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4290F9C-6F1D-4EBF-B78B-B368F39E3482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pPr marL="439738" indent="0" algn="l" rtl="0"/>
          <a:r>
            <a:rPr lang="en-US" sz="2400" b="1" dirty="0">
              <a:solidFill>
                <a:srgbClr val="FFFFFF"/>
              </a:solidFill>
            </a:rPr>
            <a:t>1. </a:t>
          </a:r>
          <a:r>
            <a:rPr lang="en-US" sz="2400" b="1" dirty="0" err="1">
              <a:solidFill>
                <a:srgbClr val="FFFFFF"/>
              </a:solidFill>
            </a:rPr>
            <a:t>Fakultas</a:t>
          </a:r>
          <a:r>
            <a:rPr lang="en-US" sz="2400" b="1" dirty="0">
              <a:solidFill>
                <a:srgbClr val="FFFFFF"/>
              </a:solidFill>
            </a:rPr>
            <a:t> </a:t>
          </a:r>
          <a:r>
            <a:rPr lang="en-US" sz="2400" b="1" dirty="0" err="1">
              <a:solidFill>
                <a:srgbClr val="FFFFFF"/>
              </a:solidFill>
            </a:rPr>
            <a:t>Ilmu</a:t>
          </a:r>
          <a:r>
            <a:rPr lang="en-US" sz="2400" b="1" dirty="0">
              <a:solidFill>
                <a:srgbClr val="FFFFFF"/>
              </a:solidFill>
            </a:rPr>
            <a:t> </a:t>
          </a:r>
          <a:r>
            <a:rPr lang="en-US" sz="2400" b="1" dirty="0" err="1">
              <a:solidFill>
                <a:srgbClr val="FFFFFF"/>
              </a:solidFill>
            </a:rPr>
            <a:t>Pendidikan</a:t>
          </a:r>
          <a:r>
            <a:rPr lang="en-US" sz="2400" b="1" dirty="0">
              <a:solidFill>
                <a:srgbClr val="FFFFFF"/>
              </a:solidFill>
            </a:rPr>
            <a:t> (FIP)</a:t>
          </a:r>
        </a:p>
      </dgm:t>
    </dgm:pt>
    <dgm:pt modelId="{111085CE-D560-4378-8B56-E4242203E3A7}" type="parTrans" cxnId="{C7C96A0B-AF24-47BA-BA49-E1618FB16BD9}">
      <dgm:prSet/>
      <dgm:spPr/>
      <dgm:t>
        <a:bodyPr/>
        <a:lstStyle/>
        <a:p>
          <a:pPr algn="l"/>
          <a:endParaRPr lang="en-US" sz="2000" b="1">
            <a:solidFill>
              <a:schemeClr val="bg1"/>
            </a:solidFill>
          </a:endParaRPr>
        </a:p>
      </dgm:t>
    </dgm:pt>
    <dgm:pt modelId="{9A8B5CE5-7FB1-4596-8CDE-ACDF6BDCF8B1}" type="sibTrans" cxnId="{C7C96A0B-AF24-47BA-BA49-E1618FB16BD9}">
      <dgm:prSet/>
      <dgm:spPr/>
      <dgm:t>
        <a:bodyPr/>
        <a:lstStyle/>
        <a:p>
          <a:pPr algn="l"/>
          <a:endParaRPr lang="en-US" sz="2000" b="1">
            <a:solidFill>
              <a:schemeClr val="bg1"/>
            </a:solidFill>
          </a:endParaRPr>
        </a:p>
      </dgm:t>
    </dgm:pt>
    <dgm:pt modelId="{C8872BA4-5253-4C79-9892-56C4AB7FB07A}">
      <dgm:prSet custT="1"/>
      <dgm:spPr>
        <a:solidFill>
          <a:srgbClr val="7030A0"/>
        </a:solidFill>
      </dgm:spPr>
      <dgm:t>
        <a:bodyPr/>
        <a:lstStyle/>
        <a:p>
          <a:pPr marL="439738" indent="0" algn="l" rtl="0"/>
          <a:r>
            <a:rPr lang="en-US" sz="2400" b="1" dirty="0">
              <a:solidFill>
                <a:schemeClr val="tx1"/>
              </a:solidFill>
            </a:rPr>
            <a:t>2. </a:t>
          </a:r>
          <a:r>
            <a:rPr lang="en-US" sz="2400" b="1" dirty="0" err="1">
              <a:solidFill>
                <a:schemeClr val="tx1"/>
              </a:solidFill>
            </a:rPr>
            <a:t>Fakultas</a:t>
          </a:r>
          <a:r>
            <a:rPr lang="en-US" sz="2400" b="1" dirty="0">
              <a:solidFill>
                <a:schemeClr val="tx1"/>
              </a:solidFill>
            </a:rPr>
            <a:t> </a:t>
          </a:r>
          <a:r>
            <a:rPr lang="en-US" sz="2400" b="1" dirty="0" err="1">
              <a:solidFill>
                <a:schemeClr val="tx1"/>
              </a:solidFill>
            </a:rPr>
            <a:t>Bahasa</a:t>
          </a:r>
          <a:r>
            <a:rPr lang="en-US" sz="2400" b="1" dirty="0">
              <a:solidFill>
                <a:schemeClr val="tx1"/>
              </a:solidFill>
            </a:rPr>
            <a:t> </a:t>
          </a:r>
          <a:r>
            <a:rPr lang="en-US" sz="2400" b="1" dirty="0" err="1">
              <a:solidFill>
                <a:schemeClr val="tx1"/>
              </a:solidFill>
            </a:rPr>
            <a:t>dan</a:t>
          </a:r>
          <a:r>
            <a:rPr lang="en-US" sz="2400" b="1" dirty="0">
              <a:solidFill>
                <a:schemeClr val="tx1"/>
              </a:solidFill>
            </a:rPr>
            <a:t> </a:t>
          </a:r>
          <a:r>
            <a:rPr lang="en-US" sz="2400" b="1" dirty="0" err="1">
              <a:solidFill>
                <a:schemeClr val="tx1"/>
              </a:solidFill>
            </a:rPr>
            <a:t>Seni</a:t>
          </a:r>
          <a:r>
            <a:rPr lang="en-US" sz="2400" b="1" dirty="0">
              <a:solidFill>
                <a:schemeClr val="tx1"/>
              </a:solidFill>
            </a:rPr>
            <a:t> (FBS)</a:t>
          </a:r>
        </a:p>
      </dgm:t>
    </dgm:pt>
    <dgm:pt modelId="{0C933145-0826-40F6-9676-AB6626858B1F}" type="parTrans" cxnId="{D8541FFB-43A6-4DA4-9426-0D39DC1BC16D}">
      <dgm:prSet/>
      <dgm:spPr/>
      <dgm:t>
        <a:bodyPr/>
        <a:lstStyle/>
        <a:p>
          <a:pPr algn="l"/>
          <a:endParaRPr lang="en-US" sz="2000" b="1">
            <a:solidFill>
              <a:schemeClr val="bg1"/>
            </a:solidFill>
          </a:endParaRPr>
        </a:p>
      </dgm:t>
    </dgm:pt>
    <dgm:pt modelId="{55F35324-D85F-4BCE-BF0A-F21981880202}" type="sibTrans" cxnId="{D8541FFB-43A6-4DA4-9426-0D39DC1BC16D}">
      <dgm:prSet/>
      <dgm:spPr/>
      <dgm:t>
        <a:bodyPr/>
        <a:lstStyle/>
        <a:p>
          <a:pPr algn="l"/>
          <a:endParaRPr lang="en-US" sz="2000" b="1">
            <a:solidFill>
              <a:schemeClr val="bg1"/>
            </a:solidFill>
          </a:endParaRPr>
        </a:p>
      </dgm:t>
    </dgm:pt>
    <dgm:pt modelId="{18656C19-D615-4D1C-9361-CD97BBDAB5DD}">
      <dgm:prSet custT="1"/>
      <dgm:spPr>
        <a:solidFill>
          <a:srgbClr val="3366FF"/>
        </a:solidFill>
      </dgm:spPr>
      <dgm:t>
        <a:bodyPr/>
        <a:lstStyle/>
        <a:p>
          <a:pPr marL="439738" indent="0" algn="l" rtl="0"/>
          <a:r>
            <a:rPr lang="en-US" sz="2400" b="1" dirty="0">
              <a:solidFill>
                <a:schemeClr val="tx1"/>
              </a:solidFill>
            </a:rPr>
            <a:t>3. </a:t>
          </a:r>
          <a:r>
            <a:rPr lang="en-US" sz="2400" b="1" dirty="0" err="1">
              <a:solidFill>
                <a:schemeClr val="tx1"/>
              </a:solidFill>
            </a:rPr>
            <a:t>Fakultas</a:t>
          </a:r>
          <a:r>
            <a:rPr lang="en-US" sz="2400" b="1" dirty="0">
              <a:solidFill>
                <a:schemeClr val="tx1"/>
              </a:solidFill>
            </a:rPr>
            <a:t> </a:t>
          </a:r>
          <a:r>
            <a:rPr lang="en-US" sz="2400" b="1" dirty="0" err="1">
              <a:solidFill>
                <a:schemeClr val="tx1"/>
              </a:solidFill>
            </a:rPr>
            <a:t>Matematika</a:t>
          </a:r>
          <a:r>
            <a:rPr lang="en-US" sz="2400" b="1" dirty="0">
              <a:solidFill>
                <a:schemeClr val="tx1"/>
              </a:solidFill>
            </a:rPr>
            <a:t> &amp; </a:t>
          </a:r>
          <a:r>
            <a:rPr lang="en-US" sz="2400" b="1" dirty="0" err="1">
              <a:solidFill>
                <a:schemeClr val="tx1"/>
              </a:solidFill>
            </a:rPr>
            <a:t>Ilmu</a:t>
          </a:r>
          <a:r>
            <a:rPr lang="en-US" sz="2400" b="1" dirty="0">
              <a:solidFill>
                <a:schemeClr val="tx1"/>
              </a:solidFill>
            </a:rPr>
            <a:t> </a:t>
          </a:r>
          <a:r>
            <a:rPr lang="en-US" sz="2400" b="1" dirty="0" err="1">
              <a:solidFill>
                <a:schemeClr val="tx1"/>
              </a:solidFill>
            </a:rPr>
            <a:t>Pengetahuan</a:t>
          </a:r>
          <a:r>
            <a:rPr lang="en-US" sz="2400" b="1" dirty="0">
              <a:solidFill>
                <a:schemeClr val="tx1"/>
              </a:solidFill>
            </a:rPr>
            <a:t> </a:t>
          </a:r>
          <a:r>
            <a:rPr lang="en-US" sz="2400" b="1" dirty="0" err="1">
              <a:solidFill>
                <a:schemeClr val="tx1"/>
              </a:solidFill>
            </a:rPr>
            <a:t>Alam</a:t>
          </a:r>
          <a:r>
            <a:rPr lang="en-US" sz="2400" b="1" dirty="0">
              <a:solidFill>
                <a:schemeClr val="tx1"/>
              </a:solidFill>
            </a:rPr>
            <a:t> (FMIPA)</a:t>
          </a:r>
        </a:p>
      </dgm:t>
    </dgm:pt>
    <dgm:pt modelId="{C81ECEDA-F77A-4589-8D7C-CF95BCE18065}" type="parTrans" cxnId="{6D09C6DD-EE9E-41E7-92FE-339B57129B0D}">
      <dgm:prSet/>
      <dgm:spPr/>
      <dgm:t>
        <a:bodyPr/>
        <a:lstStyle/>
        <a:p>
          <a:pPr algn="l"/>
          <a:endParaRPr lang="en-US" sz="2000" b="1">
            <a:solidFill>
              <a:schemeClr val="bg1"/>
            </a:solidFill>
          </a:endParaRPr>
        </a:p>
      </dgm:t>
    </dgm:pt>
    <dgm:pt modelId="{66B3636A-AAFB-4A4E-BC5D-3EDA224FD200}" type="sibTrans" cxnId="{6D09C6DD-EE9E-41E7-92FE-339B57129B0D}">
      <dgm:prSet/>
      <dgm:spPr/>
      <dgm:t>
        <a:bodyPr/>
        <a:lstStyle/>
        <a:p>
          <a:pPr algn="l"/>
          <a:endParaRPr lang="en-US" sz="2000" b="1">
            <a:solidFill>
              <a:schemeClr val="bg1"/>
            </a:solidFill>
          </a:endParaRPr>
        </a:p>
      </dgm:t>
    </dgm:pt>
    <dgm:pt modelId="{BC92D3B5-4524-4CF4-A95F-37FD2A2FB4B3}">
      <dgm:prSet custT="1"/>
      <dgm:spPr>
        <a:solidFill>
          <a:srgbClr val="FF0000"/>
        </a:solidFill>
      </dgm:spPr>
      <dgm:t>
        <a:bodyPr/>
        <a:lstStyle/>
        <a:p>
          <a:pPr marL="439738" indent="0" algn="l" rtl="0"/>
          <a:r>
            <a:rPr lang="en-US" sz="2400" b="1" dirty="0">
              <a:solidFill>
                <a:schemeClr val="tx1"/>
              </a:solidFill>
            </a:rPr>
            <a:t>4. </a:t>
          </a:r>
          <a:r>
            <a:rPr lang="en-US" sz="2400" b="1" dirty="0" err="1">
              <a:solidFill>
                <a:schemeClr val="tx1"/>
              </a:solidFill>
            </a:rPr>
            <a:t>Fakultas</a:t>
          </a:r>
          <a:r>
            <a:rPr lang="en-US" sz="2400" b="1" dirty="0">
              <a:solidFill>
                <a:schemeClr val="tx1"/>
              </a:solidFill>
            </a:rPr>
            <a:t> </a:t>
          </a:r>
          <a:r>
            <a:rPr lang="en-US" sz="2400" b="1" dirty="0" err="1">
              <a:solidFill>
                <a:schemeClr val="tx1"/>
              </a:solidFill>
            </a:rPr>
            <a:t>Ilmu</a:t>
          </a:r>
          <a:r>
            <a:rPr lang="en-US" sz="2400" b="1" dirty="0">
              <a:solidFill>
                <a:schemeClr val="tx1"/>
              </a:solidFill>
            </a:rPr>
            <a:t> </a:t>
          </a:r>
          <a:r>
            <a:rPr lang="en-US" sz="2400" b="1" dirty="0" err="1">
              <a:solidFill>
                <a:schemeClr val="tx1"/>
              </a:solidFill>
            </a:rPr>
            <a:t>Sosial</a:t>
          </a:r>
          <a:r>
            <a:rPr lang="en-US" sz="2400" b="1" dirty="0">
              <a:solidFill>
                <a:schemeClr val="tx1"/>
              </a:solidFill>
            </a:rPr>
            <a:t> (FIS)</a:t>
          </a:r>
        </a:p>
      </dgm:t>
    </dgm:pt>
    <dgm:pt modelId="{82BDED0E-EB49-4FE4-B8A9-D4742256891E}" type="parTrans" cxnId="{9D3183E5-049C-48AB-AA48-43A51E8AEF9F}">
      <dgm:prSet/>
      <dgm:spPr/>
      <dgm:t>
        <a:bodyPr/>
        <a:lstStyle/>
        <a:p>
          <a:pPr algn="l"/>
          <a:endParaRPr lang="en-US" sz="2000" b="1">
            <a:solidFill>
              <a:schemeClr val="bg1"/>
            </a:solidFill>
          </a:endParaRPr>
        </a:p>
      </dgm:t>
    </dgm:pt>
    <dgm:pt modelId="{3EA7A774-5328-4E45-87F6-40B4F318233E}" type="sibTrans" cxnId="{9D3183E5-049C-48AB-AA48-43A51E8AEF9F}">
      <dgm:prSet/>
      <dgm:spPr/>
      <dgm:t>
        <a:bodyPr/>
        <a:lstStyle/>
        <a:p>
          <a:pPr algn="l"/>
          <a:endParaRPr lang="en-US" sz="2000" b="1">
            <a:solidFill>
              <a:schemeClr val="bg1"/>
            </a:solidFill>
          </a:endParaRPr>
        </a:p>
      </dgm:t>
    </dgm:pt>
    <dgm:pt modelId="{B331B2C5-352F-4959-9FD0-04CD3E9BAEDA}">
      <dgm:prSet custT="1"/>
      <dgm:spPr>
        <a:solidFill>
          <a:schemeClr val="accent2"/>
        </a:solidFill>
      </dgm:spPr>
      <dgm:t>
        <a:bodyPr/>
        <a:lstStyle/>
        <a:p>
          <a:pPr marL="439738" indent="0" algn="l" rtl="0"/>
          <a:r>
            <a:rPr lang="en-US" sz="2400" b="1" dirty="0">
              <a:solidFill>
                <a:schemeClr val="tx1"/>
              </a:solidFill>
            </a:rPr>
            <a:t>5. </a:t>
          </a:r>
          <a:r>
            <a:rPr lang="en-US" sz="2400" b="1" dirty="0" err="1">
              <a:solidFill>
                <a:schemeClr val="tx1"/>
              </a:solidFill>
            </a:rPr>
            <a:t>Fakultas</a:t>
          </a:r>
          <a:r>
            <a:rPr lang="en-US" sz="2400" b="1" dirty="0">
              <a:solidFill>
                <a:schemeClr val="tx1"/>
              </a:solidFill>
            </a:rPr>
            <a:t> </a:t>
          </a:r>
          <a:r>
            <a:rPr lang="en-US" sz="2400" b="1" dirty="0" err="1">
              <a:solidFill>
                <a:schemeClr val="tx1"/>
              </a:solidFill>
            </a:rPr>
            <a:t>Teknik</a:t>
          </a:r>
          <a:r>
            <a:rPr lang="en-US" sz="2400" b="1" dirty="0">
              <a:solidFill>
                <a:schemeClr val="tx1"/>
              </a:solidFill>
            </a:rPr>
            <a:t> (FT)</a:t>
          </a:r>
        </a:p>
      </dgm:t>
    </dgm:pt>
    <dgm:pt modelId="{D51FB65F-A869-4316-9E85-67A565BA9641}" type="parTrans" cxnId="{65AF3CA4-1971-4DDD-BA7F-4F6D110A38B4}">
      <dgm:prSet/>
      <dgm:spPr/>
      <dgm:t>
        <a:bodyPr/>
        <a:lstStyle/>
        <a:p>
          <a:pPr algn="l"/>
          <a:endParaRPr lang="en-US" sz="2000" b="1">
            <a:solidFill>
              <a:schemeClr val="bg1"/>
            </a:solidFill>
          </a:endParaRPr>
        </a:p>
      </dgm:t>
    </dgm:pt>
    <dgm:pt modelId="{0206F426-E094-4229-935B-57E70AB0A02C}" type="sibTrans" cxnId="{65AF3CA4-1971-4DDD-BA7F-4F6D110A38B4}">
      <dgm:prSet/>
      <dgm:spPr/>
      <dgm:t>
        <a:bodyPr/>
        <a:lstStyle/>
        <a:p>
          <a:pPr algn="l"/>
          <a:endParaRPr lang="en-US" sz="2000" b="1">
            <a:solidFill>
              <a:schemeClr val="bg1"/>
            </a:solidFill>
          </a:endParaRPr>
        </a:p>
      </dgm:t>
    </dgm:pt>
    <dgm:pt modelId="{88F9C18F-FFE4-4E53-9C23-991CCDF7A9FD}">
      <dgm:prSet custT="1"/>
      <dgm:spPr>
        <a:solidFill>
          <a:srgbClr val="FFFF00"/>
        </a:solidFill>
      </dgm:spPr>
      <dgm:t>
        <a:bodyPr/>
        <a:lstStyle/>
        <a:p>
          <a:pPr marL="439738" indent="0" algn="l" rtl="0"/>
          <a:r>
            <a:rPr lang="en-US" sz="2400" b="1" dirty="0">
              <a:solidFill>
                <a:schemeClr val="bg1"/>
              </a:solidFill>
            </a:rPr>
            <a:t>6. </a:t>
          </a:r>
          <a:r>
            <a:rPr lang="en-US" sz="2400" b="1" dirty="0" err="1">
              <a:solidFill>
                <a:schemeClr val="bg1"/>
              </a:solidFill>
            </a:rPr>
            <a:t>Fakultas</a:t>
          </a:r>
          <a:r>
            <a:rPr lang="en-US" sz="2400" b="1" dirty="0">
              <a:solidFill>
                <a:schemeClr val="bg1"/>
              </a:solidFill>
            </a:rPr>
            <a:t> </a:t>
          </a:r>
          <a:r>
            <a:rPr lang="en-US" sz="2400" b="1" dirty="0" err="1">
              <a:solidFill>
                <a:schemeClr val="bg1"/>
              </a:solidFill>
            </a:rPr>
            <a:t>Ilmu</a:t>
          </a:r>
          <a:r>
            <a:rPr lang="en-US" sz="2400" b="1" dirty="0">
              <a:solidFill>
                <a:schemeClr val="bg1"/>
              </a:solidFill>
            </a:rPr>
            <a:t> </a:t>
          </a:r>
          <a:r>
            <a:rPr lang="en-US" sz="2400" b="1" dirty="0" err="1">
              <a:solidFill>
                <a:schemeClr val="bg1"/>
              </a:solidFill>
            </a:rPr>
            <a:t>Keolahragaan</a:t>
          </a:r>
          <a:r>
            <a:rPr lang="en-US" sz="2400" b="1" dirty="0">
              <a:solidFill>
                <a:schemeClr val="bg1"/>
              </a:solidFill>
            </a:rPr>
            <a:t> (FIK)</a:t>
          </a:r>
        </a:p>
      </dgm:t>
    </dgm:pt>
    <dgm:pt modelId="{A76EBFFA-2984-4C4D-922B-CF7B858051F5}" type="parTrans" cxnId="{A140419A-54A0-4F19-A66C-AD3C79AC342F}">
      <dgm:prSet/>
      <dgm:spPr/>
      <dgm:t>
        <a:bodyPr/>
        <a:lstStyle/>
        <a:p>
          <a:pPr algn="l"/>
          <a:endParaRPr lang="en-US" sz="2000" b="1">
            <a:solidFill>
              <a:schemeClr val="bg1"/>
            </a:solidFill>
          </a:endParaRPr>
        </a:p>
      </dgm:t>
    </dgm:pt>
    <dgm:pt modelId="{0B1E601F-8A95-4AB5-B99F-F7204BDF6087}" type="sibTrans" cxnId="{A140419A-54A0-4F19-A66C-AD3C79AC342F}">
      <dgm:prSet/>
      <dgm:spPr/>
      <dgm:t>
        <a:bodyPr/>
        <a:lstStyle/>
        <a:p>
          <a:pPr algn="l"/>
          <a:endParaRPr lang="en-US" sz="2000" b="1">
            <a:solidFill>
              <a:schemeClr val="bg1"/>
            </a:solidFill>
          </a:endParaRPr>
        </a:p>
      </dgm:t>
    </dgm:pt>
    <dgm:pt modelId="{4749C8EB-E5B3-420B-B1C7-59398E8E100C}">
      <dgm:prSet custT="1"/>
      <dgm:spPr>
        <a:solidFill>
          <a:srgbClr val="D9D9D9"/>
        </a:solidFill>
      </dgm:spPr>
      <dgm:t>
        <a:bodyPr/>
        <a:lstStyle/>
        <a:p>
          <a:pPr marL="439738" indent="0" algn="l" rtl="0"/>
          <a:r>
            <a:rPr lang="en-US" sz="2400" b="1" dirty="0" smtClean="0">
              <a:solidFill>
                <a:srgbClr val="000000"/>
              </a:solidFill>
            </a:rPr>
            <a:t>8. Program </a:t>
          </a:r>
          <a:r>
            <a:rPr lang="en-US" sz="2400" b="1" dirty="0" err="1">
              <a:solidFill>
                <a:srgbClr val="000000"/>
              </a:solidFill>
            </a:rPr>
            <a:t>Pascasarjana</a:t>
          </a:r>
          <a:r>
            <a:rPr lang="en-US" sz="2400" b="1" dirty="0">
              <a:solidFill>
                <a:srgbClr val="000000"/>
              </a:solidFill>
            </a:rPr>
            <a:t> (PPs)</a:t>
          </a:r>
        </a:p>
      </dgm:t>
    </dgm:pt>
    <dgm:pt modelId="{221C9FBC-ED75-44B9-8632-B670D5FC174D}" type="parTrans" cxnId="{663AF33E-14C2-4427-93EC-1DC95F6D2EDF}">
      <dgm:prSet/>
      <dgm:spPr/>
      <dgm:t>
        <a:bodyPr/>
        <a:lstStyle/>
        <a:p>
          <a:pPr algn="l"/>
          <a:endParaRPr lang="en-US" sz="2000" b="1">
            <a:solidFill>
              <a:schemeClr val="bg1"/>
            </a:solidFill>
          </a:endParaRPr>
        </a:p>
      </dgm:t>
    </dgm:pt>
    <dgm:pt modelId="{A01A61CE-6B14-4693-8B7C-EF690974D561}" type="sibTrans" cxnId="{663AF33E-14C2-4427-93EC-1DC95F6D2EDF}">
      <dgm:prSet/>
      <dgm:spPr/>
      <dgm:t>
        <a:bodyPr/>
        <a:lstStyle/>
        <a:p>
          <a:pPr algn="l"/>
          <a:endParaRPr lang="en-US" sz="2000" b="1">
            <a:solidFill>
              <a:schemeClr val="bg1"/>
            </a:solidFill>
          </a:endParaRPr>
        </a:p>
      </dgm:t>
    </dgm:pt>
    <dgm:pt modelId="{4FF485E4-7821-4790-9251-266D047CAC3E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marL="439738" indent="0" algn="l" rtl="0"/>
          <a:r>
            <a:rPr lang="en-US" sz="2400" b="1" dirty="0">
              <a:solidFill>
                <a:srgbClr val="000000"/>
              </a:solidFill>
            </a:rPr>
            <a:t>7. </a:t>
          </a:r>
          <a:r>
            <a:rPr lang="en-US" sz="2400" b="1" dirty="0" err="1">
              <a:solidFill>
                <a:srgbClr val="000000"/>
              </a:solidFill>
            </a:rPr>
            <a:t>Fakultas</a:t>
          </a:r>
          <a:r>
            <a:rPr lang="en-US" sz="2400" b="1" dirty="0">
              <a:solidFill>
                <a:srgbClr val="000000"/>
              </a:solidFill>
            </a:rPr>
            <a:t> </a:t>
          </a:r>
          <a:r>
            <a:rPr lang="en-US" sz="2400" b="1" dirty="0" err="1">
              <a:solidFill>
                <a:srgbClr val="000000"/>
              </a:solidFill>
            </a:rPr>
            <a:t>Ekonomi</a:t>
          </a:r>
          <a:r>
            <a:rPr lang="en-US" sz="2400" b="1" dirty="0">
              <a:solidFill>
                <a:srgbClr val="000000"/>
              </a:solidFill>
            </a:rPr>
            <a:t> (FE)</a:t>
          </a:r>
        </a:p>
      </dgm:t>
    </dgm:pt>
    <dgm:pt modelId="{3C99854D-CF7F-4FEB-B58A-2C33213FC12F}" type="parTrans" cxnId="{2350D757-1147-4996-AE81-1F9970CE9DF9}">
      <dgm:prSet/>
      <dgm:spPr/>
      <dgm:t>
        <a:bodyPr/>
        <a:lstStyle/>
        <a:p>
          <a:pPr algn="l"/>
          <a:endParaRPr lang="id-ID"/>
        </a:p>
      </dgm:t>
    </dgm:pt>
    <dgm:pt modelId="{F69D4D6D-0A4A-46D7-80B0-D45E65731B70}" type="sibTrans" cxnId="{2350D757-1147-4996-AE81-1F9970CE9DF9}">
      <dgm:prSet/>
      <dgm:spPr/>
      <dgm:t>
        <a:bodyPr/>
        <a:lstStyle/>
        <a:p>
          <a:pPr algn="l"/>
          <a:endParaRPr lang="id-ID"/>
        </a:p>
      </dgm:t>
    </dgm:pt>
    <dgm:pt modelId="{8C5FF85F-412A-428A-BC33-63C3E362BA5D}" type="pres">
      <dgm:prSet presAssocID="{B2978907-714E-41D3-94CE-67D48E20F8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53A67EE-67A1-4E70-8423-F8EAB502BE42}" type="pres">
      <dgm:prSet presAssocID="{34290F9C-6F1D-4EBF-B78B-B368F39E3482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FD3B3F-23D1-4F07-B7F8-C09EEE5CC0E8}" type="pres">
      <dgm:prSet presAssocID="{9A8B5CE5-7FB1-4596-8CDE-ACDF6BDCF8B1}" presName="spacer" presStyleCnt="0"/>
      <dgm:spPr/>
    </dgm:pt>
    <dgm:pt modelId="{3DAA3D76-4925-4D7D-B686-79516F69AB7C}" type="pres">
      <dgm:prSet presAssocID="{C8872BA4-5253-4C79-9892-56C4AB7FB07A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63B79B-3526-4991-9614-EED4FE827E29}" type="pres">
      <dgm:prSet presAssocID="{55F35324-D85F-4BCE-BF0A-F21981880202}" presName="spacer" presStyleCnt="0"/>
      <dgm:spPr/>
    </dgm:pt>
    <dgm:pt modelId="{D3BAE856-19AF-4403-A049-932170DDCBC5}" type="pres">
      <dgm:prSet presAssocID="{18656C19-D615-4D1C-9361-CD97BBDAB5DD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EAEBA6-D7C5-475A-BB0A-D4DA0F997BD4}" type="pres">
      <dgm:prSet presAssocID="{66B3636A-AAFB-4A4E-BC5D-3EDA224FD200}" presName="spacer" presStyleCnt="0"/>
      <dgm:spPr/>
    </dgm:pt>
    <dgm:pt modelId="{411BCE58-8A05-4176-8169-3A24D9C6AC8B}" type="pres">
      <dgm:prSet presAssocID="{BC92D3B5-4524-4CF4-A95F-37FD2A2FB4B3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E1897E-A93C-4EF3-B035-D8CDD6D62824}" type="pres">
      <dgm:prSet presAssocID="{3EA7A774-5328-4E45-87F6-40B4F318233E}" presName="spacer" presStyleCnt="0"/>
      <dgm:spPr/>
    </dgm:pt>
    <dgm:pt modelId="{758F6EEB-B8CF-4F09-8993-4DF83B50E397}" type="pres">
      <dgm:prSet presAssocID="{B331B2C5-352F-4959-9FD0-04CD3E9BAEDA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BE6EF2-2811-4B9A-AF09-D599B3A7C310}" type="pres">
      <dgm:prSet presAssocID="{0206F426-E094-4229-935B-57E70AB0A02C}" presName="spacer" presStyleCnt="0"/>
      <dgm:spPr/>
    </dgm:pt>
    <dgm:pt modelId="{159E8E61-07FF-4E41-81FB-EF95421D622F}" type="pres">
      <dgm:prSet presAssocID="{88F9C18F-FFE4-4E53-9C23-991CCDF7A9FD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FBB1EE-EF33-454E-BE29-BA2C133B9F5D}" type="pres">
      <dgm:prSet presAssocID="{0B1E601F-8A95-4AB5-B99F-F7204BDF6087}" presName="spacer" presStyleCnt="0"/>
      <dgm:spPr/>
    </dgm:pt>
    <dgm:pt modelId="{24AA6419-3EE8-4937-93CE-D060003ACE9F}" type="pres">
      <dgm:prSet presAssocID="{4FF485E4-7821-4790-9251-266D047CAC3E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7E3AA5-DC5B-4EE9-83AC-CE8C73E530B3}" type="pres">
      <dgm:prSet presAssocID="{F69D4D6D-0A4A-46D7-80B0-D45E65731B70}" presName="spacer" presStyleCnt="0"/>
      <dgm:spPr/>
    </dgm:pt>
    <dgm:pt modelId="{F917D2A4-64D3-429B-BCCA-16FB37C8F1FA}" type="pres">
      <dgm:prSet presAssocID="{4749C8EB-E5B3-420B-B1C7-59398E8E100C}" presName="parentText" presStyleLbl="node1" presStyleIdx="7" presStyleCnt="8" custLinFactY="64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7C96A0B-AF24-47BA-BA49-E1618FB16BD9}" srcId="{B2978907-714E-41D3-94CE-67D48E20F8A8}" destId="{34290F9C-6F1D-4EBF-B78B-B368F39E3482}" srcOrd="0" destOrd="0" parTransId="{111085CE-D560-4378-8B56-E4242203E3A7}" sibTransId="{9A8B5CE5-7FB1-4596-8CDE-ACDF6BDCF8B1}"/>
    <dgm:cxn modelId="{47DB42D4-46F6-4337-BA88-BD37DE60B367}" type="presOf" srcId="{4749C8EB-E5B3-420B-B1C7-59398E8E100C}" destId="{F917D2A4-64D3-429B-BCCA-16FB37C8F1FA}" srcOrd="0" destOrd="0" presId="urn:microsoft.com/office/officeart/2005/8/layout/vList2"/>
    <dgm:cxn modelId="{D8541FFB-43A6-4DA4-9426-0D39DC1BC16D}" srcId="{B2978907-714E-41D3-94CE-67D48E20F8A8}" destId="{C8872BA4-5253-4C79-9892-56C4AB7FB07A}" srcOrd="1" destOrd="0" parTransId="{0C933145-0826-40F6-9676-AB6626858B1F}" sibTransId="{55F35324-D85F-4BCE-BF0A-F21981880202}"/>
    <dgm:cxn modelId="{859C20B1-26B6-4079-92A0-66F71D6298D4}" type="presOf" srcId="{18656C19-D615-4D1C-9361-CD97BBDAB5DD}" destId="{D3BAE856-19AF-4403-A049-932170DDCBC5}" srcOrd="0" destOrd="0" presId="urn:microsoft.com/office/officeart/2005/8/layout/vList2"/>
    <dgm:cxn modelId="{01069658-D438-4A55-BE14-936AEF65475B}" type="presOf" srcId="{4FF485E4-7821-4790-9251-266D047CAC3E}" destId="{24AA6419-3EE8-4937-93CE-D060003ACE9F}" srcOrd="0" destOrd="0" presId="urn:microsoft.com/office/officeart/2005/8/layout/vList2"/>
    <dgm:cxn modelId="{80FC3186-F8E4-4BFE-8551-ECCB6B62523F}" type="presOf" srcId="{C8872BA4-5253-4C79-9892-56C4AB7FB07A}" destId="{3DAA3D76-4925-4D7D-B686-79516F69AB7C}" srcOrd="0" destOrd="0" presId="urn:microsoft.com/office/officeart/2005/8/layout/vList2"/>
    <dgm:cxn modelId="{26D2E548-B62D-47C0-857D-1D0ED02B4D7D}" type="presOf" srcId="{88F9C18F-FFE4-4E53-9C23-991CCDF7A9FD}" destId="{159E8E61-07FF-4E41-81FB-EF95421D622F}" srcOrd="0" destOrd="0" presId="urn:microsoft.com/office/officeart/2005/8/layout/vList2"/>
    <dgm:cxn modelId="{6D09C6DD-EE9E-41E7-92FE-339B57129B0D}" srcId="{B2978907-714E-41D3-94CE-67D48E20F8A8}" destId="{18656C19-D615-4D1C-9361-CD97BBDAB5DD}" srcOrd="2" destOrd="0" parTransId="{C81ECEDA-F77A-4589-8D7C-CF95BCE18065}" sibTransId="{66B3636A-AAFB-4A4E-BC5D-3EDA224FD200}"/>
    <dgm:cxn modelId="{65AF3CA4-1971-4DDD-BA7F-4F6D110A38B4}" srcId="{B2978907-714E-41D3-94CE-67D48E20F8A8}" destId="{B331B2C5-352F-4959-9FD0-04CD3E9BAEDA}" srcOrd="4" destOrd="0" parTransId="{D51FB65F-A869-4316-9E85-67A565BA9641}" sibTransId="{0206F426-E094-4229-935B-57E70AB0A02C}"/>
    <dgm:cxn modelId="{A140419A-54A0-4F19-A66C-AD3C79AC342F}" srcId="{B2978907-714E-41D3-94CE-67D48E20F8A8}" destId="{88F9C18F-FFE4-4E53-9C23-991CCDF7A9FD}" srcOrd="5" destOrd="0" parTransId="{A76EBFFA-2984-4C4D-922B-CF7B858051F5}" sibTransId="{0B1E601F-8A95-4AB5-B99F-F7204BDF6087}"/>
    <dgm:cxn modelId="{663AF33E-14C2-4427-93EC-1DC95F6D2EDF}" srcId="{B2978907-714E-41D3-94CE-67D48E20F8A8}" destId="{4749C8EB-E5B3-420B-B1C7-59398E8E100C}" srcOrd="7" destOrd="0" parTransId="{221C9FBC-ED75-44B9-8632-B670D5FC174D}" sibTransId="{A01A61CE-6B14-4693-8B7C-EF690974D561}"/>
    <dgm:cxn modelId="{3E9069C6-55CC-41EC-814A-B4B50F0BF663}" type="presOf" srcId="{B2978907-714E-41D3-94CE-67D48E20F8A8}" destId="{8C5FF85F-412A-428A-BC33-63C3E362BA5D}" srcOrd="0" destOrd="0" presId="urn:microsoft.com/office/officeart/2005/8/layout/vList2"/>
    <dgm:cxn modelId="{9D3183E5-049C-48AB-AA48-43A51E8AEF9F}" srcId="{B2978907-714E-41D3-94CE-67D48E20F8A8}" destId="{BC92D3B5-4524-4CF4-A95F-37FD2A2FB4B3}" srcOrd="3" destOrd="0" parTransId="{82BDED0E-EB49-4FE4-B8A9-D4742256891E}" sibTransId="{3EA7A774-5328-4E45-87F6-40B4F318233E}"/>
    <dgm:cxn modelId="{4D1FD484-6A7E-485F-9B4A-C2140DE24EAC}" type="presOf" srcId="{34290F9C-6F1D-4EBF-B78B-B368F39E3482}" destId="{D53A67EE-67A1-4E70-8423-F8EAB502BE42}" srcOrd="0" destOrd="0" presId="urn:microsoft.com/office/officeart/2005/8/layout/vList2"/>
    <dgm:cxn modelId="{C1BEE9FB-80A6-4BF4-9EC4-56F06507B3C9}" type="presOf" srcId="{BC92D3B5-4524-4CF4-A95F-37FD2A2FB4B3}" destId="{411BCE58-8A05-4176-8169-3A24D9C6AC8B}" srcOrd="0" destOrd="0" presId="urn:microsoft.com/office/officeart/2005/8/layout/vList2"/>
    <dgm:cxn modelId="{C0525B09-9A11-4D19-B03A-607583F69D05}" type="presOf" srcId="{B331B2C5-352F-4959-9FD0-04CD3E9BAEDA}" destId="{758F6EEB-B8CF-4F09-8993-4DF83B50E397}" srcOrd="0" destOrd="0" presId="urn:microsoft.com/office/officeart/2005/8/layout/vList2"/>
    <dgm:cxn modelId="{2350D757-1147-4996-AE81-1F9970CE9DF9}" srcId="{B2978907-714E-41D3-94CE-67D48E20F8A8}" destId="{4FF485E4-7821-4790-9251-266D047CAC3E}" srcOrd="6" destOrd="0" parTransId="{3C99854D-CF7F-4FEB-B58A-2C33213FC12F}" sibTransId="{F69D4D6D-0A4A-46D7-80B0-D45E65731B70}"/>
    <dgm:cxn modelId="{D0C4FD8B-89AD-468F-9182-DF8A90E8BE0D}" type="presParOf" srcId="{8C5FF85F-412A-428A-BC33-63C3E362BA5D}" destId="{D53A67EE-67A1-4E70-8423-F8EAB502BE42}" srcOrd="0" destOrd="0" presId="urn:microsoft.com/office/officeart/2005/8/layout/vList2"/>
    <dgm:cxn modelId="{C3306FC4-28CE-426A-A79E-5180F5321B9A}" type="presParOf" srcId="{8C5FF85F-412A-428A-BC33-63C3E362BA5D}" destId="{F1FD3B3F-23D1-4F07-B7F8-C09EEE5CC0E8}" srcOrd="1" destOrd="0" presId="urn:microsoft.com/office/officeart/2005/8/layout/vList2"/>
    <dgm:cxn modelId="{13CA0593-C1D1-4ACF-BD26-46A635BAFE7B}" type="presParOf" srcId="{8C5FF85F-412A-428A-BC33-63C3E362BA5D}" destId="{3DAA3D76-4925-4D7D-B686-79516F69AB7C}" srcOrd="2" destOrd="0" presId="urn:microsoft.com/office/officeart/2005/8/layout/vList2"/>
    <dgm:cxn modelId="{E968AB74-3613-4501-9326-237FA0AEB477}" type="presParOf" srcId="{8C5FF85F-412A-428A-BC33-63C3E362BA5D}" destId="{E963B79B-3526-4991-9614-EED4FE827E29}" srcOrd="3" destOrd="0" presId="urn:microsoft.com/office/officeart/2005/8/layout/vList2"/>
    <dgm:cxn modelId="{A6D2AB1D-BAC2-4E2E-84F9-4ACD51AAD644}" type="presParOf" srcId="{8C5FF85F-412A-428A-BC33-63C3E362BA5D}" destId="{D3BAE856-19AF-4403-A049-932170DDCBC5}" srcOrd="4" destOrd="0" presId="urn:microsoft.com/office/officeart/2005/8/layout/vList2"/>
    <dgm:cxn modelId="{3A4CCFDA-B866-4B46-BC7D-4909F912A3F1}" type="presParOf" srcId="{8C5FF85F-412A-428A-BC33-63C3E362BA5D}" destId="{04EAEBA6-D7C5-475A-BB0A-D4DA0F997BD4}" srcOrd="5" destOrd="0" presId="urn:microsoft.com/office/officeart/2005/8/layout/vList2"/>
    <dgm:cxn modelId="{A326B8E6-C504-4C81-9A7B-192B27FEF3B5}" type="presParOf" srcId="{8C5FF85F-412A-428A-BC33-63C3E362BA5D}" destId="{411BCE58-8A05-4176-8169-3A24D9C6AC8B}" srcOrd="6" destOrd="0" presId="urn:microsoft.com/office/officeart/2005/8/layout/vList2"/>
    <dgm:cxn modelId="{EBFF95A1-DF59-4E23-982B-217ACA4DA3A6}" type="presParOf" srcId="{8C5FF85F-412A-428A-BC33-63C3E362BA5D}" destId="{83E1897E-A93C-4EF3-B035-D8CDD6D62824}" srcOrd="7" destOrd="0" presId="urn:microsoft.com/office/officeart/2005/8/layout/vList2"/>
    <dgm:cxn modelId="{B59FBD57-2685-4C5D-969B-A19EE464D081}" type="presParOf" srcId="{8C5FF85F-412A-428A-BC33-63C3E362BA5D}" destId="{758F6EEB-B8CF-4F09-8993-4DF83B50E397}" srcOrd="8" destOrd="0" presId="urn:microsoft.com/office/officeart/2005/8/layout/vList2"/>
    <dgm:cxn modelId="{52779E31-D988-403E-8F7B-B0777A78278C}" type="presParOf" srcId="{8C5FF85F-412A-428A-BC33-63C3E362BA5D}" destId="{CABE6EF2-2811-4B9A-AF09-D599B3A7C310}" srcOrd="9" destOrd="0" presId="urn:microsoft.com/office/officeart/2005/8/layout/vList2"/>
    <dgm:cxn modelId="{C60F256B-0A51-4EE6-9064-6A2364892591}" type="presParOf" srcId="{8C5FF85F-412A-428A-BC33-63C3E362BA5D}" destId="{159E8E61-07FF-4E41-81FB-EF95421D622F}" srcOrd="10" destOrd="0" presId="urn:microsoft.com/office/officeart/2005/8/layout/vList2"/>
    <dgm:cxn modelId="{395F0220-65F0-434F-82C2-8A3D7ECECD42}" type="presParOf" srcId="{8C5FF85F-412A-428A-BC33-63C3E362BA5D}" destId="{0FFBB1EE-EF33-454E-BE29-BA2C133B9F5D}" srcOrd="11" destOrd="0" presId="urn:microsoft.com/office/officeart/2005/8/layout/vList2"/>
    <dgm:cxn modelId="{FDCEED4A-7574-42DA-8F78-089BA1C249D8}" type="presParOf" srcId="{8C5FF85F-412A-428A-BC33-63C3E362BA5D}" destId="{24AA6419-3EE8-4937-93CE-D060003ACE9F}" srcOrd="12" destOrd="0" presId="urn:microsoft.com/office/officeart/2005/8/layout/vList2"/>
    <dgm:cxn modelId="{101E8CEE-30B2-4A85-9FE3-347CD164DB23}" type="presParOf" srcId="{8C5FF85F-412A-428A-BC33-63C3E362BA5D}" destId="{CA7E3AA5-DC5B-4EE9-83AC-CE8C73E530B3}" srcOrd="13" destOrd="0" presId="urn:microsoft.com/office/officeart/2005/8/layout/vList2"/>
    <dgm:cxn modelId="{05457D87-60B3-4B8A-A620-37A2B707920B}" type="presParOf" srcId="{8C5FF85F-412A-428A-BC33-63C3E362BA5D}" destId="{F917D2A4-64D3-429B-BCCA-16FB37C8F1FA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5F7C62-1838-4057-93F2-CBD4A990F34B}" type="doc">
      <dgm:prSet loTypeId="urn:microsoft.com/office/officeart/2005/8/layout/hierarchy3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ID"/>
        </a:p>
      </dgm:t>
    </dgm:pt>
    <dgm:pt modelId="{D2F2EA19-4D7F-4AFA-9557-EC936BC262C1}">
      <dgm:prSet phldrT="[Text]" custT="1"/>
      <dgm:spPr>
        <a:solidFill>
          <a:srgbClr val="0000FF"/>
        </a:solidFill>
      </dgm:spPr>
      <dgm:t>
        <a:bodyPr/>
        <a:lstStyle/>
        <a:p>
          <a:r>
            <a: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rPr>
            <a:t>D-IV</a:t>
          </a:r>
          <a:endParaRPr lang="en-ID" sz="2800" b="1" dirty="0">
            <a:solidFill>
              <a:srgbClr val="FFFF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C4D33F-42BD-466F-B075-399EA4A8FC4C}" type="parTrans" cxnId="{F5ADF8CD-370D-482B-98FC-B32D25E184B6}">
      <dgm:prSet/>
      <dgm:spPr/>
      <dgm:t>
        <a:bodyPr/>
        <a:lstStyle/>
        <a:p>
          <a:endParaRPr lang="en-ID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C869D3-DCA5-476B-97FA-8E28D1863F9E}" type="sibTrans" cxnId="{F5ADF8CD-370D-482B-98FC-B32D25E184B6}">
      <dgm:prSet/>
      <dgm:spPr/>
      <dgm:t>
        <a:bodyPr/>
        <a:lstStyle/>
        <a:p>
          <a:endParaRPr lang="en-ID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C5C839-D592-43EE-A9D9-9DB7EF1682F7}">
      <dgm:prSet phldrT="[Text]" custT="1"/>
      <dgm:spPr/>
      <dgm:t>
        <a:bodyPr/>
        <a:lstStyle/>
        <a:p>
          <a:pPr algn="l"/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</a:rPr>
            <a:t>SM CBT</a:t>
          </a:r>
          <a:endParaRPr lang="en-ID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D07AB3-6FA7-4CE6-8A4C-4A7910D85E45}" type="parTrans" cxnId="{447721F6-B063-4463-9760-978792A4179D}">
      <dgm:prSet/>
      <dgm:spPr/>
      <dgm:t>
        <a:bodyPr/>
        <a:lstStyle/>
        <a:p>
          <a:endParaRPr lang="en-ID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02550F-0742-41D0-AD56-C6A6656BEF7A}" type="sibTrans" cxnId="{447721F6-B063-4463-9760-978792A4179D}">
      <dgm:prSet/>
      <dgm:spPr/>
      <dgm:t>
        <a:bodyPr/>
        <a:lstStyle/>
        <a:p>
          <a:endParaRPr lang="en-ID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8F2AE0-355E-4D0D-A125-6895832A0D8A}">
      <dgm:prSet phldrT="[Text]" custT="1"/>
      <dgm:spPr/>
      <dgm:t>
        <a:bodyPr/>
        <a:lstStyle/>
        <a:p>
          <a:pPr algn="l"/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</a:rPr>
            <a:t>SM SKOR UTBK</a:t>
          </a:r>
          <a:endParaRPr lang="en-ID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9E1D15-84ED-4F4D-B766-47AF709F7654}" type="parTrans" cxnId="{1DC0AB85-0607-455D-BAAF-3D7208E29FB1}">
      <dgm:prSet/>
      <dgm:spPr/>
      <dgm:t>
        <a:bodyPr/>
        <a:lstStyle/>
        <a:p>
          <a:endParaRPr lang="en-ID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571137-58F7-4681-8A5D-27C2D042AC07}" type="sibTrans" cxnId="{1DC0AB85-0607-455D-BAAF-3D7208E29FB1}">
      <dgm:prSet/>
      <dgm:spPr/>
      <dgm:t>
        <a:bodyPr/>
        <a:lstStyle/>
        <a:p>
          <a:endParaRPr lang="en-ID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CACF4F-2255-427B-837D-7C168D035CE6}">
      <dgm:prSet phldrT="[Text]" custT="1"/>
      <dgm:spPr/>
      <dgm:t>
        <a:bodyPr/>
        <a:lstStyle/>
        <a:p>
          <a:pPr algn="l"/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SBMPTN</a:t>
          </a:r>
          <a:endParaRPr lang="en-ID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7255D2-BC61-4837-A7B4-0F49BC86A2B1}" type="parTrans" cxnId="{E77403CC-5523-47F8-9702-B1146F582AB0}">
      <dgm:prSet/>
      <dgm:spPr/>
      <dgm:t>
        <a:bodyPr/>
        <a:lstStyle/>
        <a:p>
          <a:endParaRPr lang="en-ID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A13D91-5C60-4F6C-8132-022351E492A2}" type="sibTrans" cxnId="{E77403CC-5523-47F8-9702-B1146F582AB0}">
      <dgm:prSet/>
      <dgm:spPr/>
      <dgm:t>
        <a:bodyPr/>
        <a:lstStyle/>
        <a:p>
          <a:endParaRPr lang="en-ID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2F1B9C-5315-4833-A2A6-4A4A0D3F2026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</a:rPr>
            <a:t>SELEKSI MANDIRI</a:t>
          </a:r>
          <a:endParaRPr lang="en-ID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16ED54-0C6C-4478-94C1-350F66C6D492}" type="parTrans" cxnId="{8D71C6E2-AAF8-48C4-9E00-6D8FD875FF8D}">
      <dgm:prSet/>
      <dgm:spPr/>
      <dgm:t>
        <a:bodyPr/>
        <a:lstStyle/>
        <a:p>
          <a:endParaRPr lang="en-ID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DE4FB7-0FBA-4EA2-BC65-9A1BFF8D0787}" type="sibTrans" cxnId="{8D71C6E2-AAF8-48C4-9E00-6D8FD875FF8D}">
      <dgm:prSet/>
      <dgm:spPr/>
      <dgm:t>
        <a:bodyPr/>
        <a:lstStyle/>
        <a:p>
          <a:endParaRPr lang="en-ID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F49F1F-3A2F-4FDB-981B-6D36A12C8CBA}">
      <dgm:prSet phldrT="[Text]" custT="1"/>
      <dgm:spPr>
        <a:solidFill>
          <a:srgbClr val="0000FF"/>
        </a:solidFill>
      </dgm:spPr>
      <dgm:t>
        <a:bodyPr/>
        <a:lstStyle/>
        <a:p>
          <a:r>
            <a:rPr lang="en-US" sz="32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rPr>
            <a:t>S2</a:t>
          </a:r>
          <a:endParaRPr lang="en-ID" sz="3200" b="1" dirty="0">
            <a:solidFill>
              <a:srgbClr val="FFFF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ACFF02-67E6-4EA8-80CC-02CF5D70849E}" type="parTrans" cxnId="{04F6833E-B30A-4762-91CB-F9F40E49FC1D}">
      <dgm:prSet/>
      <dgm:spPr/>
      <dgm:t>
        <a:bodyPr/>
        <a:lstStyle/>
        <a:p>
          <a:endParaRPr lang="en-ID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5AD8CD-035B-4EDB-B98F-8D0C43228CCE}" type="sibTrans" cxnId="{04F6833E-B30A-4762-91CB-F9F40E49FC1D}">
      <dgm:prSet/>
      <dgm:spPr/>
      <dgm:t>
        <a:bodyPr/>
        <a:lstStyle/>
        <a:p>
          <a:endParaRPr lang="en-ID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41E537-BDB6-450E-AE4B-86BBDCAC71E2}">
      <dgm:prSet phldrT="[Text]" custT="1"/>
      <dgm:spPr/>
      <dgm:t>
        <a:bodyPr/>
        <a:lstStyle/>
        <a:p>
          <a:pPr algn="l"/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</a:rPr>
            <a:t>SM CBT</a:t>
          </a:r>
          <a:endParaRPr lang="en-ID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549BBC-4CC6-4569-8C32-77900999BFCF}" type="parTrans" cxnId="{C07BED2F-1C38-4CD6-8E70-BD93D2FE4A37}">
      <dgm:prSet/>
      <dgm:spPr/>
      <dgm:t>
        <a:bodyPr/>
        <a:lstStyle/>
        <a:p>
          <a:endParaRPr lang="en-ID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F97742-6D0E-4CE1-97FC-7316B4C3AAA8}" type="sibTrans" cxnId="{C07BED2F-1C38-4CD6-8E70-BD93D2FE4A37}">
      <dgm:prSet/>
      <dgm:spPr/>
      <dgm:t>
        <a:bodyPr/>
        <a:lstStyle/>
        <a:p>
          <a:endParaRPr lang="en-ID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274D02-AD71-4096-B712-CD96A225BE9A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SM </a:t>
          </a:r>
          <a:r>
            <a:rPr lang="en-US" sz="1400" b="1" dirty="0" err="1">
              <a:latin typeface="Arial" panose="020B0604020202020204" pitchFamily="34" charset="0"/>
              <a:cs typeface="Arial" panose="020B0604020202020204" pitchFamily="34" charset="0"/>
            </a:rPr>
            <a:t>Prestasi</a:t>
          </a:r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dirty="0" err="1">
              <a:latin typeface="Arial" panose="020B0604020202020204" pitchFamily="34" charset="0"/>
              <a:cs typeface="Arial" panose="020B0604020202020204" pitchFamily="34" charset="0"/>
            </a:rPr>
            <a:t>Akademik</a:t>
          </a:r>
          <a:endParaRPr lang="en-ID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D73084-F654-4F08-9DC8-9BCBE59156A5}" type="parTrans" cxnId="{6CFF652F-2B44-4D1C-AD19-FDE08B32F247}">
      <dgm:prSet/>
      <dgm:spPr/>
      <dgm:t>
        <a:bodyPr/>
        <a:lstStyle/>
        <a:p>
          <a:endParaRPr lang="en-ID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60FA14-5EE8-4FA8-8E2E-B3EC619E64CE}" type="sibTrans" cxnId="{6CFF652F-2B44-4D1C-AD19-FDE08B32F247}">
      <dgm:prSet/>
      <dgm:spPr/>
      <dgm:t>
        <a:bodyPr/>
        <a:lstStyle/>
        <a:p>
          <a:endParaRPr lang="en-ID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71FF83-BE33-4BAB-9E94-62E9AC29D974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SM </a:t>
          </a:r>
          <a:r>
            <a:rPr lang="en-US" sz="1400" b="1" dirty="0" err="1">
              <a:latin typeface="Arial" panose="020B0604020202020204" pitchFamily="34" charset="0"/>
              <a:cs typeface="Arial" panose="020B0604020202020204" pitchFamily="34" charset="0"/>
            </a:rPr>
            <a:t>Prestasi</a:t>
          </a:r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dirty="0" err="1">
              <a:latin typeface="Arial" panose="020B0604020202020204" pitchFamily="34" charset="0"/>
              <a:cs typeface="Arial" panose="020B0604020202020204" pitchFamily="34" charset="0"/>
            </a:rPr>
            <a:t>Unggul</a:t>
          </a:r>
          <a:endParaRPr lang="en-ID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7DA653-68F9-4AD6-90A3-C42F5E0F9708}" type="parTrans" cxnId="{19C69923-34C8-4AF6-9B28-BFF589ADB6F6}">
      <dgm:prSet/>
      <dgm:spPr/>
      <dgm:t>
        <a:bodyPr/>
        <a:lstStyle/>
        <a:p>
          <a:endParaRPr lang="en-ID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8D0EA0-8881-4DAB-9C6A-A21DC8A17757}" type="sibTrans" cxnId="{19C69923-34C8-4AF6-9B28-BFF589ADB6F6}">
      <dgm:prSet/>
      <dgm:spPr/>
      <dgm:t>
        <a:bodyPr/>
        <a:lstStyle/>
        <a:p>
          <a:endParaRPr lang="en-ID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52A94D-1769-4E4E-A113-887018445F3F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SM </a:t>
          </a:r>
          <a:r>
            <a:rPr lang="en-US" sz="1400" b="1" dirty="0" err="1">
              <a:latin typeface="Arial" panose="020B0604020202020204" pitchFamily="34" charset="0"/>
              <a:cs typeface="Arial" panose="020B0604020202020204" pitchFamily="34" charset="0"/>
            </a:rPr>
            <a:t>Skor</a:t>
          </a:r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 UTBK</a:t>
          </a:r>
          <a:endParaRPr lang="en-ID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83FD79-88AF-4DB4-A2B4-EBC1A4A6BD75}" type="parTrans" cxnId="{86D9CACC-2CB5-47AE-8228-49548EF3630F}">
      <dgm:prSet/>
      <dgm:spPr/>
      <dgm:t>
        <a:bodyPr/>
        <a:lstStyle/>
        <a:p>
          <a:endParaRPr lang="en-ID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94B3F5-D4AE-44E7-AEB5-223C840723B7}" type="sibTrans" cxnId="{86D9CACC-2CB5-47AE-8228-49548EF3630F}">
      <dgm:prSet/>
      <dgm:spPr/>
      <dgm:t>
        <a:bodyPr/>
        <a:lstStyle/>
        <a:p>
          <a:endParaRPr lang="en-ID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B83FCF-59C2-4DD7-8641-1FF033082575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SM </a:t>
          </a:r>
          <a:r>
            <a:rPr lang="en-US" sz="1400" b="1" dirty="0" err="1">
              <a:latin typeface="Arial" panose="020B0604020202020204" pitchFamily="34" charset="0"/>
              <a:cs typeface="Arial" panose="020B0604020202020204" pitchFamily="34" charset="0"/>
            </a:rPr>
            <a:t>Kerja</a:t>
          </a:r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dirty="0" err="1">
              <a:latin typeface="Arial" panose="020B0604020202020204" pitchFamily="34" charset="0"/>
              <a:cs typeface="Arial" panose="020B0604020202020204" pitchFamily="34" charset="0"/>
            </a:rPr>
            <a:t>sama</a:t>
          </a:r>
          <a:endParaRPr lang="en-ID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67647A-8CC8-4E54-88A5-869263D3248B}" type="parTrans" cxnId="{EBB0BE1B-B214-4F37-A5E2-D63C9E30AD66}">
      <dgm:prSet/>
      <dgm:spPr/>
      <dgm:t>
        <a:bodyPr/>
        <a:lstStyle/>
        <a:p>
          <a:endParaRPr lang="en-ID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0B4C0C-97D0-43D7-B2BE-905EE1484099}" type="sibTrans" cxnId="{EBB0BE1B-B214-4F37-A5E2-D63C9E30AD66}">
      <dgm:prSet/>
      <dgm:spPr/>
      <dgm:t>
        <a:bodyPr/>
        <a:lstStyle/>
        <a:p>
          <a:endParaRPr lang="en-ID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86FEFE-4A37-4674-9F76-77F7E0FE3952}">
      <dgm:prSet phldrT="[Text]" custT="1"/>
      <dgm:spPr/>
      <dgm:t>
        <a:bodyPr/>
        <a:lstStyle/>
        <a:p>
          <a:pPr algn="l"/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SNMPTN</a:t>
          </a:r>
          <a:endParaRPr lang="en-ID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8D7C96-54CD-474C-9DD4-971A6038FF0C}" type="parTrans" cxnId="{861684F3-1E95-4D5F-A233-1AC2517C1667}">
      <dgm:prSet/>
      <dgm:spPr/>
      <dgm:t>
        <a:bodyPr/>
        <a:lstStyle/>
        <a:p>
          <a:endParaRPr lang="en-ID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F442C8-8979-4B2E-8B43-DECA61E96F1A}" type="sibTrans" cxnId="{861684F3-1E95-4D5F-A233-1AC2517C1667}">
      <dgm:prSet/>
      <dgm:spPr/>
      <dgm:t>
        <a:bodyPr/>
        <a:lstStyle/>
        <a:p>
          <a:endParaRPr lang="en-ID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661271-5BCC-4C18-B538-7F768E518B71}">
      <dgm:prSet phldrT="[Text]" custT="1"/>
      <dgm:spPr/>
      <dgm:t>
        <a:bodyPr/>
        <a:lstStyle/>
        <a:p>
          <a:pPr algn="l"/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</a:rPr>
            <a:t>SM Portfolio DN</a:t>
          </a:r>
          <a:endParaRPr lang="en-ID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5A605D-8344-4E47-ABFB-EB2EAEFEB4B8}" type="parTrans" cxnId="{7A881DF8-5411-44AD-9C05-C9A6EA9E0B8A}">
      <dgm:prSet/>
      <dgm:spPr/>
      <dgm:t>
        <a:bodyPr/>
        <a:lstStyle/>
        <a:p>
          <a:endParaRPr lang="en-ID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E62ABB-D8DA-4FB2-A82A-CAD5A7C63375}" type="sibTrans" cxnId="{7A881DF8-5411-44AD-9C05-C9A6EA9E0B8A}">
      <dgm:prSet/>
      <dgm:spPr/>
      <dgm:t>
        <a:bodyPr/>
        <a:lstStyle/>
        <a:p>
          <a:endParaRPr lang="en-ID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16A983-94FA-477A-BD35-114A59635DFD}">
      <dgm:prSet phldrT="[Text]" custT="1"/>
      <dgm:spPr>
        <a:solidFill>
          <a:srgbClr val="0000FF"/>
        </a:solidFill>
      </dgm:spPr>
      <dgm:t>
        <a:bodyPr/>
        <a:lstStyle/>
        <a:p>
          <a:r>
            <a: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rPr>
            <a:t>S3</a:t>
          </a:r>
          <a:endParaRPr lang="en-ID" sz="3200" b="1" dirty="0">
            <a:solidFill>
              <a:srgbClr val="FFFF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6713C7-0DA1-4E96-8962-7BD865B6BF7F}" type="parTrans" cxnId="{02E0A6E0-EC2E-40F0-AD5B-1BF5AC33ED64}">
      <dgm:prSet/>
      <dgm:spPr/>
      <dgm:t>
        <a:bodyPr/>
        <a:lstStyle/>
        <a:p>
          <a:endParaRPr lang="en-ID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43126C9-C60B-4B1C-8B6F-26DAE455E476}" type="sibTrans" cxnId="{02E0A6E0-EC2E-40F0-AD5B-1BF5AC33ED64}">
      <dgm:prSet/>
      <dgm:spPr/>
      <dgm:t>
        <a:bodyPr/>
        <a:lstStyle/>
        <a:p>
          <a:endParaRPr lang="en-ID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F39BA4-F1A5-4108-8698-5F62DB0392EE}">
      <dgm:prSet phldrT="[Text]" custT="1"/>
      <dgm:spPr/>
      <dgm:t>
        <a:bodyPr/>
        <a:lstStyle/>
        <a:p>
          <a:pPr algn="l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SM CBT</a:t>
          </a:r>
          <a:endParaRPr lang="en-ID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70BFB2-96CA-44A9-83C1-7FDEB09A9B77}" type="parTrans" cxnId="{92175D36-6012-40C5-A8E1-9EED4E4E55B5}">
      <dgm:prSet/>
      <dgm:spPr/>
      <dgm:t>
        <a:bodyPr/>
        <a:lstStyle/>
        <a:p>
          <a:endParaRPr lang="en-ID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A4D840-7B3E-4CA4-B7BC-C4A197A0BB8E}" type="sibTrans" cxnId="{92175D36-6012-40C5-A8E1-9EED4E4E55B5}">
      <dgm:prSet/>
      <dgm:spPr/>
      <dgm:t>
        <a:bodyPr/>
        <a:lstStyle/>
        <a:p>
          <a:endParaRPr lang="en-ID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21C7C1-BE4E-4725-B1FC-86DCC0E525C8}">
      <dgm:prSet phldrT="[Text]" custT="1"/>
      <dgm:spPr/>
      <dgm:t>
        <a:bodyPr/>
        <a:lstStyle/>
        <a:p>
          <a:pPr algn="l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SM Portfolio DN</a:t>
          </a:r>
          <a:endParaRPr lang="en-ID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98837C-8318-4D5F-9269-0CE78268A75C}" type="parTrans" cxnId="{B37F1B21-C8D5-43FE-A477-9F4DDC269CBF}">
      <dgm:prSet/>
      <dgm:spPr/>
      <dgm:t>
        <a:bodyPr/>
        <a:lstStyle/>
        <a:p>
          <a:endParaRPr lang="en-ID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F0D567-99CC-4249-B4DC-077599430E04}" type="sibTrans" cxnId="{B37F1B21-C8D5-43FE-A477-9F4DDC269CBF}">
      <dgm:prSet/>
      <dgm:spPr/>
      <dgm:t>
        <a:bodyPr/>
        <a:lstStyle/>
        <a:p>
          <a:endParaRPr lang="en-ID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AC4BA8-305A-406D-AF2C-1C0F0E1C8BA0}">
      <dgm:prSet phldrT="[Text]" custT="1"/>
      <dgm:spPr/>
      <dgm:t>
        <a:bodyPr/>
        <a:lstStyle/>
        <a:p>
          <a:pPr algn="l"/>
          <a:r>
            <a:rPr lang="en-US" sz="1600" b="1" i="1" dirty="0">
              <a:latin typeface="Arial" panose="020B0604020202020204" pitchFamily="34" charset="0"/>
              <a:cs typeface="Arial" panose="020B0604020202020204" pitchFamily="34" charset="0"/>
            </a:rPr>
            <a:t>By Research</a:t>
          </a:r>
          <a:endParaRPr lang="en-ID" sz="1600" b="1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243883-6360-4A80-B52F-156910E6212D}" type="parTrans" cxnId="{39107BB8-89E5-4C28-AF4D-1238C1934BD8}">
      <dgm:prSet/>
      <dgm:spPr/>
      <dgm:t>
        <a:bodyPr/>
        <a:lstStyle/>
        <a:p>
          <a:endParaRPr lang="en-ID" sz="1200" b="1"/>
        </a:p>
      </dgm:t>
    </dgm:pt>
    <dgm:pt modelId="{0B2BCC56-2A3A-458C-BDD0-659816D96849}" type="sibTrans" cxnId="{39107BB8-89E5-4C28-AF4D-1238C1934BD8}">
      <dgm:prSet/>
      <dgm:spPr/>
      <dgm:t>
        <a:bodyPr/>
        <a:lstStyle/>
        <a:p>
          <a:endParaRPr lang="en-ID" sz="1200" b="1"/>
        </a:p>
      </dgm:t>
    </dgm:pt>
    <dgm:pt modelId="{19A7164C-29F6-409B-9C4A-9B031EE677BB}">
      <dgm:prSet phldrT="[Text]" custT="1"/>
      <dgm:spPr/>
      <dgm:t>
        <a:bodyPr/>
        <a:lstStyle/>
        <a:p>
          <a:pPr algn="l"/>
          <a:r>
            <a:rPr lang="en-US" sz="1600" b="1" i="1" dirty="0">
              <a:latin typeface="Arial" panose="020B0604020202020204" pitchFamily="34" charset="0"/>
              <a:cs typeface="Arial" panose="020B0604020202020204" pitchFamily="34" charset="0"/>
            </a:rPr>
            <a:t>By Course </a:t>
          </a:r>
          <a:endParaRPr lang="en-ID" sz="1600" b="1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797C53-64C6-443A-8209-F66E39596731}" type="parTrans" cxnId="{DF9A4277-4CB7-4CAA-BA86-CB367D8533C7}">
      <dgm:prSet/>
      <dgm:spPr/>
      <dgm:t>
        <a:bodyPr/>
        <a:lstStyle/>
        <a:p>
          <a:endParaRPr lang="en-ID" sz="1200" b="1"/>
        </a:p>
      </dgm:t>
    </dgm:pt>
    <dgm:pt modelId="{16FF7A48-94DE-425A-92BC-3605DF44D0F6}" type="sibTrans" cxnId="{DF9A4277-4CB7-4CAA-BA86-CB367D8533C7}">
      <dgm:prSet/>
      <dgm:spPr/>
      <dgm:t>
        <a:bodyPr/>
        <a:lstStyle/>
        <a:p>
          <a:endParaRPr lang="en-ID" sz="1200" b="1"/>
        </a:p>
      </dgm:t>
    </dgm:pt>
    <dgm:pt modelId="{190CC074-5F2B-404F-95C0-8B56824ABE56}">
      <dgm:prSet phldrT="[Text]" custT="1"/>
      <dgm:spPr/>
      <dgm:t>
        <a:bodyPr/>
        <a:lstStyle/>
        <a:p>
          <a:pPr algn="l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SM </a:t>
          </a:r>
          <a:r>
            <a:rPr lang="en-US" sz="1600" b="1" dirty="0" err="1">
              <a:latin typeface="Arial" panose="020B0604020202020204" pitchFamily="34" charset="0"/>
              <a:cs typeface="Arial" panose="020B0604020202020204" pitchFamily="34" charset="0"/>
            </a:rPr>
            <a:t>Kerja</a:t>
          </a:r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b="1" dirty="0" err="1">
              <a:latin typeface="Arial" panose="020B0604020202020204" pitchFamily="34" charset="0"/>
              <a:cs typeface="Arial" panose="020B0604020202020204" pitchFamily="34" charset="0"/>
            </a:rPr>
            <a:t>sama</a:t>
          </a:r>
          <a:endParaRPr lang="en-ID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4429BC-A4E9-4839-9EE0-CA01AD69F674}" type="parTrans" cxnId="{2895CB79-6892-410A-946B-A198C576F17F}">
      <dgm:prSet/>
      <dgm:spPr/>
      <dgm:t>
        <a:bodyPr/>
        <a:lstStyle/>
        <a:p>
          <a:endParaRPr lang="en-ID" sz="1200" b="1"/>
        </a:p>
      </dgm:t>
    </dgm:pt>
    <dgm:pt modelId="{05D22841-C65C-49B8-BC69-FC902046DEA0}" type="sibTrans" cxnId="{2895CB79-6892-410A-946B-A198C576F17F}">
      <dgm:prSet/>
      <dgm:spPr/>
      <dgm:t>
        <a:bodyPr/>
        <a:lstStyle/>
        <a:p>
          <a:endParaRPr lang="en-ID" sz="1200" b="1"/>
        </a:p>
      </dgm:t>
    </dgm:pt>
    <dgm:pt modelId="{E9A2CBA1-FE76-4A3B-86AF-7454A52BEF1A}">
      <dgm:prSet phldrT="[Text]" custT="1"/>
      <dgm:spPr/>
      <dgm:t>
        <a:bodyPr/>
        <a:lstStyle/>
        <a:p>
          <a:pPr algn="l"/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</a:rPr>
            <a:t>SM </a:t>
          </a:r>
          <a:r>
            <a:rPr lang="en-US" sz="1800" b="1" dirty="0" err="1">
              <a:latin typeface="Arial" panose="020B0604020202020204" pitchFamily="34" charset="0"/>
              <a:cs typeface="Arial" panose="020B0604020202020204" pitchFamily="34" charset="0"/>
            </a:rPr>
            <a:t>Prestasi</a:t>
          </a:r>
          <a:endParaRPr lang="en-ID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C35788-C8EB-47C1-A7A7-6FA8BD087D37}" type="parTrans" cxnId="{B9885F7B-E036-4845-AFB9-E577171998F0}">
      <dgm:prSet/>
      <dgm:spPr/>
      <dgm:t>
        <a:bodyPr/>
        <a:lstStyle/>
        <a:p>
          <a:endParaRPr lang="en-ID" sz="1200" b="1"/>
        </a:p>
      </dgm:t>
    </dgm:pt>
    <dgm:pt modelId="{0E4FD590-D03F-40E7-A182-D0246E34F621}" type="sibTrans" cxnId="{B9885F7B-E036-4845-AFB9-E577171998F0}">
      <dgm:prSet/>
      <dgm:spPr/>
      <dgm:t>
        <a:bodyPr/>
        <a:lstStyle/>
        <a:p>
          <a:endParaRPr lang="en-ID" sz="1200" b="1"/>
        </a:p>
      </dgm:t>
    </dgm:pt>
    <dgm:pt modelId="{5DD2F06A-2C62-4A91-A0EB-E405E1623E5B}">
      <dgm:prSet phldrT="[Text]" custT="1"/>
      <dgm:spPr>
        <a:solidFill>
          <a:srgbClr val="0000FF"/>
        </a:solidFill>
      </dgm:spPr>
      <dgm:t>
        <a:bodyPr/>
        <a:lstStyle/>
        <a:p>
          <a:r>
            <a: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rPr>
            <a:t>S1</a:t>
          </a:r>
          <a:endParaRPr lang="en-ID" sz="3200" b="1" dirty="0">
            <a:solidFill>
              <a:srgbClr val="FFFF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BF1644-160F-4D33-BD13-675444960FDF}" type="parTrans" cxnId="{80CD5927-C2EB-474C-A534-7F0C29CE239E}">
      <dgm:prSet/>
      <dgm:spPr/>
      <dgm:t>
        <a:bodyPr/>
        <a:lstStyle/>
        <a:p>
          <a:endParaRPr lang="en-ID"/>
        </a:p>
      </dgm:t>
    </dgm:pt>
    <dgm:pt modelId="{CF777EEE-0DA4-4884-84D6-EB98582DAC8C}" type="sibTrans" cxnId="{80CD5927-C2EB-474C-A534-7F0C29CE239E}">
      <dgm:prSet/>
      <dgm:spPr/>
      <dgm:t>
        <a:bodyPr/>
        <a:lstStyle/>
        <a:p>
          <a:endParaRPr lang="en-ID"/>
        </a:p>
      </dgm:t>
    </dgm:pt>
    <dgm:pt modelId="{EB56BB40-A53D-448A-A1E6-213C10C8FEAA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SM Portfolio LN</a:t>
          </a:r>
          <a:endParaRPr lang="en-ID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B85B57-728E-4A7B-BB24-8DEC97204201}" type="parTrans" cxnId="{39E98FF5-64EB-44E9-B50A-A366CA66D902}">
      <dgm:prSet/>
      <dgm:spPr/>
      <dgm:t>
        <a:bodyPr/>
        <a:lstStyle/>
        <a:p>
          <a:endParaRPr lang="en-ID"/>
        </a:p>
      </dgm:t>
    </dgm:pt>
    <dgm:pt modelId="{0DAB92BB-8DCC-4EB8-B67C-49C2589FF673}" type="sibTrans" cxnId="{39E98FF5-64EB-44E9-B50A-A366CA66D902}">
      <dgm:prSet/>
      <dgm:spPr/>
      <dgm:t>
        <a:bodyPr/>
        <a:lstStyle/>
        <a:p>
          <a:endParaRPr lang="en-ID"/>
        </a:p>
      </dgm:t>
    </dgm:pt>
    <dgm:pt modelId="{7708D260-974B-4930-8460-72DC6F8C3C5F}">
      <dgm:prSet phldrT="[Text]" custT="1"/>
      <dgm:spPr/>
      <dgm:t>
        <a:bodyPr/>
        <a:lstStyle/>
        <a:p>
          <a:pPr algn="l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SM </a:t>
          </a:r>
          <a:r>
            <a:rPr lang="en-US" sz="1600" b="1" dirty="0" err="1">
              <a:latin typeface="Arial" panose="020B0604020202020204" pitchFamily="34" charset="0"/>
              <a:cs typeface="Arial" panose="020B0604020202020204" pitchFamily="34" charset="0"/>
            </a:rPr>
            <a:t>Portofolio</a:t>
          </a:r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 LN</a:t>
          </a:r>
          <a:endParaRPr lang="en-ID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EFFC4A-44D2-4F7B-933F-054F9EAC23DE}" type="sibTrans" cxnId="{F061EA55-E973-48A0-A353-7A3143339EA5}">
      <dgm:prSet/>
      <dgm:spPr/>
      <dgm:t>
        <a:bodyPr/>
        <a:lstStyle/>
        <a:p>
          <a:endParaRPr lang="en-ID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6F5C2D-9815-4E26-AD43-B12B6D29ACCE}" type="parTrans" cxnId="{F061EA55-E973-48A0-A353-7A3143339EA5}">
      <dgm:prSet/>
      <dgm:spPr/>
      <dgm:t>
        <a:bodyPr/>
        <a:lstStyle/>
        <a:p>
          <a:endParaRPr lang="en-ID" sz="12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5C7A08-F035-4AC6-8507-DADD715053DA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SM </a:t>
          </a:r>
          <a:r>
            <a:rPr lang="en-US" sz="1400" b="1" dirty="0" err="1">
              <a:latin typeface="Arial" panose="020B0604020202020204" pitchFamily="34" charset="0"/>
              <a:cs typeface="Arial" panose="020B0604020202020204" pitchFamily="34" charset="0"/>
            </a:rPr>
            <a:t>Prestasi</a:t>
          </a:r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dirty="0" err="1">
              <a:latin typeface="Arial" panose="020B0604020202020204" pitchFamily="34" charset="0"/>
              <a:cs typeface="Arial" panose="020B0604020202020204" pitchFamily="34" charset="0"/>
            </a:rPr>
            <a:t>Olahraga</a:t>
          </a:r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dirty="0" err="1">
              <a:latin typeface="Arial" panose="020B0604020202020204" pitchFamily="34" charset="0"/>
              <a:cs typeface="Arial" panose="020B0604020202020204" pitchFamily="34" charset="0"/>
            </a:rPr>
            <a:t>Unggul</a:t>
          </a:r>
          <a:endParaRPr lang="en-ID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E00AE7-3A28-4585-95A4-7C7C50D02697}" type="parTrans" cxnId="{F07ADB0D-B41D-4F8B-87C9-F8FF194D9808}">
      <dgm:prSet/>
      <dgm:spPr/>
      <dgm:t>
        <a:bodyPr/>
        <a:lstStyle/>
        <a:p>
          <a:endParaRPr lang="en-ID"/>
        </a:p>
      </dgm:t>
    </dgm:pt>
    <dgm:pt modelId="{C8F07850-0283-4248-ACAE-9ECAA17E9B7A}" type="sibTrans" cxnId="{F07ADB0D-B41D-4F8B-87C9-F8FF194D9808}">
      <dgm:prSet/>
      <dgm:spPr/>
      <dgm:t>
        <a:bodyPr/>
        <a:lstStyle/>
        <a:p>
          <a:endParaRPr lang="en-ID"/>
        </a:p>
      </dgm:t>
    </dgm:pt>
    <dgm:pt modelId="{4CE40B55-5AE2-4D7C-85EB-D103B6372595}">
      <dgm:prSet phldrT="[Text]" custT="1"/>
      <dgm:spPr/>
      <dgm:t>
        <a:bodyPr/>
        <a:lstStyle/>
        <a:p>
          <a:pPr algn="l"/>
          <a:r>
            <a:rPr lang="en-US" sz="1600" b="1" i="0" dirty="0">
              <a:latin typeface="Arial" panose="020B0604020202020204" pitchFamily="34" charset="0"/>
              <a:cs typeface="Arial" panose="020B0604020202020204" pitchFamily="34" charset="0"/>
            </a:rPr>
            <a:t>SM </a:t>
          </a:r>
          <a:r>
            <a:rPr lang="en-US" sz="1600" b="1" i="0" dirty="0" err="1">
              <a:latin typeface="Arial" panose="020B0604020202020204" pitchFamily="34" charset="0"/>
              <a:cs typeface="Arial" panose="020B0604020202020204" pitchFamily="34" charset="0"/>
            </a:rPr>
            <a:t>Portofolio</a:t>
          </a:r>
          <a:r>
            <a:rPr lang="en-US" sz="1600" b="1" i="0" dirty="0">
              <a:latin typeface="Arial" panose="020B0604020202020204" pitchFamily="34" charset="0"/>
              <a:cs typeface="Arial" panose="020B0604020202020204" pitchFamily="34" charset="0"/>
            </a:rPr>
            <a:t> LN</a:t>
          </a:r>
          <a:endParaRPr lang="en-ID" sz="1600" b="1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27B06B-51E7-4C8F-AD9D-94D7A9F72C2E}" type="parTrans" cxnId="{B764988B-7249-458B-BACF-9278D7209C1E}">
      <dgm:prSet/>
      <dgm:spPr/>
      <dgm:t>
        <a:bodyPr/>
        <a:lstStyle/>
        <a:p>
          <a:endParaRPr lang="en-ID"/>
        </a:p>
      </dgm:t>
    </dgm:pt>
    <dgm:pt modelId="{0EFE602F-BE69-4441-8A58-BBAC754634E6}" type="sibTrans" cxnId="{B764988B-7249-458B-BACF-9278D7209C1E}">
      <dgm:prSet/>
      <dgm:spPr/>
      <dgm:t>
        <a:bodyPr/>
        <a:lstStyle/>
        <a:p>
          <a:endParaRPr lang="en-ID"/>
        </a:p>
      </dgm:t>
    </dgm:pt>
    <dgm:pt modelId="{37736ED5-F187-4437-85FB-4C9CBFE0A79F}">
      <dgm:prSet phldrT="[Text]" custT="1"/>
      <dgm:spPr/>
      <dgm:t>
        <a:bodyPr/>
        <a:lstStyle/>
        <a:p>
          <a:pPr algn="l"/>
          <a:r>
            <a:rPr lang="en-US" sz="1600" b="1" i="0" dirty="0">
              <a:latin typeface="Arial" panose="020B0604020202020204" pitchFamily="34" charset="0"/>
              <a:cs typeface="Arial" panose="020B0604020202020204" pitchFamily="34" charset="0"/>
            </a:rPr>
            <a:t>SM </a:t>
          </a:r>
          <a:r>
            <a:rPr lang="en-US" sz="1600" b="1" i="0" dirty="0" err="1">
              <a:latin typeface="Arial" panose="020B0604020202020204" pitchFamily="34" charset="0"/>
              <a:cs typeface="Arial" panose="020B0604020202020204" pitchFamily="34" charset="0"/>
            </a:rPr>
            <a:t>Kerja</a:t>
          </a:r>
          <a:r>
            <a:rPr lang="en-US" sz="1600" b="1" i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b="1" i="0" dirty="0" err="1">
              <a:latin typeface="Arial" panose="020B0604020202020204" pitchFamily="34" charset="0"/>
              <a:cs typeface="Arial" panose="020B0604020202020204" pitchFamily="34" charset="0"/>
            </a:rPr>
            <a:t>sama</a:t>
          </a:r>
          <a:endParaRPr lang="en-ID" sz="1600" b="1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FC10E0-73A5-4E7E-A202-CB47F5AFE89D}" type="parTrans" cxnId="{363B9000-6E6D-471A-8FF3-CE7A8D9E8BAA}">
      <dgm:prSet/>
      <dgm:spPr/>
      <dgm:t>
        <a:bodyPr/>
        <a:lstStyle/>
        <a:p>
          <a:endParaRPr lang="en-ID"/>
        </a:p>
      </dgm:t>
    </dgm:pt>
    <dgm:pt modelId="{FC1F7120-151A-4E80-8E00-2E88B22DE71A}" type="sibTrans" cxnId="{363B9000-6E6D-471A-8FF3-CE7A8D9E8BAA}">
      <dgm:prSet/>
      <dgm:spPr/>
      <dgm:t>
        <a:bodyPr/>
        <a:lstStyle/>
        <a:p>
          <a:endParaRPr lang="en-ID"/>
        </a:p>
      </dgm:t>
    </dgm:pt>
    <dgm:pt modelId="{09D0B025-E39F-420E-9C70-4981765FDB59}">
      <dgm:prSet phldrT="[Text]" custT="1"/>
      <dgm:spPr>
        <a:solidFill>
          <a:srgbClr val="0000FF"/>
        </a:solidFill>
      </dgm:spPr>
      <dgm:t>
        <a:bodyPr/>
        <a:lstStyle/>
        <a:p>
          <a:r>
            <a:rPr lang="en-US" sz="2800" b="1" dirty="0" err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rPr>
            <a:t>Profesi</a:t>
          </a:r>
          <a:endParaRPr lang="en-ID" sz="2800" b="1" dirty="0">
            <a:solidFill>
              <a:srgbClr val="FFFF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68627E-3C3D-4D33-91C3-8FD3CDFFE1C1}" type="parTrans" cxnId="{EC970EDD-1258-469B-AD20-093893BF8970}">
      <dgm:prSet/>
      <dgm:spPr/>
      <dgm:t>
        <a:bodyPr/>
        <a:lstStyle/>
        <a:p>
          <a:endParaRPr lang="en-ID"/>
        </a:p>
      </dgm:t>
    </dgm:pt>
    <dgm:pt modelId="{03A05315-8B7C-4EA3-922A-5A12AF1478F6}" type="sibTrans" cxnId="{EC970EDD-1258-469B-AD20-093893BF8970}">
      <dgm:prSet/>
      <dgm:spPr/>
      <dgm:t>
        <a:bodyPr/>
        <a:lstStyle/>
        <a:p>
          <a:endParaRPr lang="en-ID"/>
        </a:p>
      </dgm:t>
    </dgm:pt>
    <dgm:pt modelId="{7AD82BE4-626B-4722-91C7-A7EECFADF3D0}">
      <dgm:prSet phldrT="[Text]" custT="1"/>
      <dgm:spPr/>
      <dgm:t>
        <a:bodyPr/>
        <a:lstStyle/>
        <a:p>
          <a:pPr algn="l"/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Pendidikan </a:t>
          </a:r>
          <a:r>
            <a:rPr lang="en-US" sz="1400" b="1" dirty="0" err="1">
              <a:latin typeface="Arial" panose="020B0604020202020204" pitchFamily="34" charset="0"/>
              <a:cs typeface="Arial" panose="020B0604020202020204" pitchFamily="34" charset="0"/>
            </a:rPr>
            <a:t>Profesi</a:t>
          </a:r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dirty="0" err="1">
              <a:latin typeface="Arial" panose="020B0604020202020204" pitchFamily="34" charset="0"/>
              <a:cs typeface="Arial" panose="020B0604020202020204" pitchFamily="34" charset="0"/>
            </a:rPr>
            <a:t>Insinyur</a:t>
          </a:r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dirty="0" err="1">
              <a:latin typeface="Arial" panose="020B0604020202020204" pitchFamily="34" charset="0"/>
              <a:cs typeface="Arial" panose="020B0604020202020204" pitchFamily="34" charset="0"/>
            </a:rPr>
            <a:t>Portofolio</a:t>
          </a:r>
          <a:endParaRPr lang="en-ID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B78586-FD0D-4B8D-A5C9-C0260DECAC78}" type="parTrans" cxnId="{F5C65DED-D977-495C-9F7B-664840D27C70}">
      <dgm:prSet/>
      <dgm:spPr/>
      <dgm:t>
        <a:bodyPr/>
        <a:lstStyle/>
        <a:p>
          <a:endParaRPr lang="en-ID"/>
        </a:p>
      </dgm:t>
    </dgm:pt>
    <dgm:pt modelId="{B21FE86C-9931-4138-989C-0DC276BEF8A6}" type="sibTrans" cxnId="{F5C65DED-D977-495C-9F7B-664840D27C70}">
      <dgm:prSet/>
      <dgm:spPr/>
      <dgm:t>
        <a:bodyPr/>
        <a:lstStyle/>
        <a:p>
          <a:endParaRPr lang="en-ID"/>
        </a:p>
      </dgm:t>
    </dgm:pt>
    <dgm:pt modelId="{35D9FFCD-DDDA-7141-BC1C-3967CA9B188A}">
      <dgm:prSet phldrT="[Text]" custT="1"/>
      <dgm:spPr/>
      <dgm:t>
        <a:bodyPr/>
        <a:lstStyle/>
        <a:p>
          <a:pPr algn="l"/>
          <a:r>
            <a:rPr lang="en-ID" sz="1600" b="1" dirty="0">
              <a:latin typeface="Arial" panose="020B0604020202020204" pitchFamily="34" charset="0"/>
              <a:cs typeface="Arial" panose="020B0604020202020204" pitchFamily="34" charset="0"/>
            </a:rPr>
            <a:t>Program Profesi Guru</a:t>
          </a:r>
        </a:p>
      </dgm:t>
    </dgm:pt>
    <dgm:pt modelId="{5AB513F0-2675-8845-BB9D-D7485535E80F}" type="parTrans" cxnId="{6D5E6C5D-736F-8A4E-AA3C-E79099C8BB94}">
      <dgm:prSet/>
      <dgm:spPr/>
      <dgm:t>
        <a:bodyPr/>
        <a:lstStyle/>
        <a:p>
          <a:endParaRPr lang="en-US"/>
        </a:p>
      </dgm:t>
    </dgm:pt>
    <dgm:pt modelId="{D3C2E040-E09D-7246-8F4A-6B51BF914C58}" type="sibTrans" cxnId="{6D5E6C5D-736F-8A4E-AA3C-E79099C8BB94}">
      <dgm:prSet/>
      <dgm:spPr/>
      <dgm:t>
        <a:bodyPr/>
        <a:lstStyle/>
        <a:p>
          <a:endParaRPr lang="en-US"/>
        </a:p>
      </dgm:t>
    </dgm:pt>
    <dgm:pt modelId="{47681CBC-D2FF-4744-8047-5AA4F4441C44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ID" sz="1400" b="1" dirty="0">
              <a:latin typeface="Arial" panose="020B0604020202020204" pitchFamily="34" charset="0"/>
              <a:cs typeface="Arial" panose="020B0604020202020204" pitchFamily="34" charset="0"/>
            </a:rPr>
            <a:t>SM CBT</a:t>
          </a:r>
        </a:p>
      </dgm:t>
    </dgm:pt>
    <dgm:pt modelId="{3FD4C3A3-1895-C342-9656-3B19CCAFD8FF}" type="parTrans" cxnId="{AFCE3E01-EA31-F643-A252-B053D26B12B2}">
      <dgm:prSet/>
      <dgm:spPr/>
      <dgm:t>
        <a:bodyPr/>
        <a:lstStyle/>
        <a:p>
          <a:endParaRPr lang="en-US"/>
        </a:p>
      </dgm:t>
    </dgm:pt>
    <dgm:pt modelId="{6E79F795-E219-A341-859D-14E7D8868299}" type="sibTrans" cxnId="{AFCE3E01-EA31-F643-A252-B053D26B12B2}">
      <dgm:prSet/>
      <dgm:spPr/>
      <dgm:t>
        <a:bodyPr/>
        <a:lstStyle/>
        <a:p>
          <a:endParaRPr lang="en-US"/>
        </a:p>
      </dgm:t>
    </dgm:pt>
    <dgm:pt modelId="{3C742CF3-FA1E-4A7B-90B0-70BE91D08FD6}" type="pres">
      <dgm:prSet presAssocID="{925F7C62-1838-4057-93F2-CBD4A990F34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BEA69CF-3CC6-4857-AC8D-24923D779B4B}" type="pres">
      <dgm:prSet presAssocID="{D2F2EA19-4D7F-4AFA-9557-EC936BC262C1}" presName="root" presStyleCnt="0"/>
      <dgm:spPr/>
    </dgm:pt>
    <dgm:pt modelId="{398A0472-E67B-4FA0-B91E-9B906F159879}" type="pres">
      <dgm:prSet presAssocID="{D2F2EA19-4D7F-4AFA-9557-EC936BC262C1}" presName="rootComposite" presStyleCnt="0"/>
      <dgm:spPr/>
    </dgm:pt>
    <dgm:pt modelId="{9E2315B2-FFDA-4FD6-9FE1-0AFE79A9254D}" type="pres">
      <dgm:prSet presAssocID="{D2F2EA19-4D7F-4AFA-9557-EC936BC262C1}" presName="rootText" presStyleLbl="node1" presStyleIdx="0" presStyleCnt="5" custLinFactNeighborX="-33876"/>
      <dgm:spPr/>
      <dgm:t>
        <a:bodyPr/>
        <a:lstStyle/>
        <a:p>
          <a:endParaRPr lang="en-US"/>
        </a:p>
      </dgm:t>
    </dgm:pt>
    <dgm:pt modelId="{1D7E7479-C131-488A-B771-300227EE52F3}" type="pres">
      <dgm:prSet presAssocID="{D2F2EA19-4D7F-4AFA-9557-EC936BC262C1}" presName="rootConnector" presStyleLbl="node1" presStyleIdx="0" presStyleCnt="5"/>
      <dgm:spPr/>
      <dgm:t>
        <a:bodyPr/>
        <a:lstStyle/>
        <a:p>
          <a:endParaRPr lang="en-US"/>
        </a:p>
      </dgm:t>
    </dgm:pt>
    <dgm:pt modelId="{F7DFAA4D-999C-40C9-A899-870EC87F1BE3}" type="pres">
      <dgm:prSet presAssocID="{D2F2EA19-4D7F-4AFA-9557-EC936BC262C1}" presName="childShape" presStyleCnt="0"/>
      <dgm:spPr/>
    </dgm:pt>
    <dgm:pt modelId="{A9486F0E-D190-45DE-B751-BE8869938417}" type="pres">
      <dgm:prSet presAssocID="{21D07AB3-6FA7-4CE6-8A4C-4A7910D85E45}" presName="Name13" presStyleLbl="parChTrans1D2" presStyleIdx="0" presStyleCnt="16"/>
      <dgm:spPr/>
      <dgm:t>
        <a:bodyPr/>
        <a:lstStyle/>
        <a:p>
          <a:endParaRPr lang="en-US"/>
        </a:p>
      </dgm:t>
    </dgm:pt>
    <dgm:pt modelId="{E0EDBC5D-A0B1-4EFD-8DBE-3BAAE1679052}" type="pres">
      <dgm:prSet presAssocID="{CEC5C839-D592-43EE-A9D9-9DB7EF1682F7}" presName="childText" presStyleLbl="bgAcc1" presStyleIdx="0" presStyleCnt="16" custScaleX="178243" custLinFactNeighborX="23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32FC8D-2976-49D5-B78F-11486DC92203}" type="pres">
      <dgm:prSet presAssocID="{1A9E1D15-84ED-4F4D-B766-47AF709F7654}" presName="Name13" presStyleLbl="parChTrans1D2" presStyleIdx="1" presStyleCnt="16"/>
      <dgm:spPr/>
      <dgm:t>
        <a:bodyPr/>
        <a:lstStyle/>
        <a:p>
          <a:endParaRPr lang="en-US"/>
        </a:p>
      </dgm:t>
    </dgm:pt>
    <dgm:pt modelId="{AF399B60-5AA8-44E0-A953-6756CAE436A4}" type="pres">
      <dgm:prSet presAssocID="{DD8F2AE0-355E-4D0D-A125-6895832A0D8A}" presName="childText" presStyleLbl="bgAcc1" presStyleIdx="1" presStyleCnt="16" custScaleX="178243" custLinFactNeighborX="23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5AC2C2-AE97-47E9-90F1-298CAA443F02}" type="pres">
      <dgm:prSet presAssocID="{5FC35788-C8EB-47C1-A7A7-6FA8BD087D37}" presName="Name13" presStyleLbl="parChTrans1D2" presStyleIdx="2" presStyleCnt="16"/>
      <dgm:spPr/>
      <dgm:t>
        <a:bodyPr/>
        <a:lstStyle/>
        <a:p>
          <a:endParaRPr lang="en-US"/>
        </a:p>
      </dgm:t>
    </dgm:pt>
    <dgm:pt modelId="{BC4596CF-9199-4E46-B90A-E261C0118256}" type="pres">
      <dgm:prSet presAssocID="{E9A2CBA1-FE76-4A3B-86AF-7454A52BEF1A}" presName="childText" presStyleLbl="bgAcc1" presStyleIdx="2" presStyleCnt="16" custScaleX="178243" custLinFactNeighborX="23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E9FC7B-E3DA-4AE2-A5FF-64677DB260F0}" type="pres">
      <dgm:prSet presAssocID="{09D0B025-E39F-420E-9C70-4981765FDB59}" presName="root" presStyleCnt="0"/>
      <dgm:spPr/>
    </dgm:pt>
    <dgm:pt modelId="{7C514CAC-BFE3-44B6-AEC9-F9253ED0E2EB}" type="pres">
      <dgm:prSet presAssocID="{09D0B025-E39F-420E-9C70-4981765FDB59}" presName="rootComposite" presStyleCnt="0"/>
      <dgm:spPr/>
    </dgm:pt>
    <dgm:pt modelId="{F6FFDAA8-8CA6-4C23-A3F0-6048245D49E9}" type="pres">
      <dgm:prSet presAssocID="{09D0B025-E39F-420E-9C70-4981765FDB59}" presName="rootText" presStyleLbl="node1" presStyleIdx="1" presStyleCnt="5" custScaleX="151760" custLinFactX="100000" custLinFactNeighborX="103174" custLinFactNeighborY="-159"/>
      <dgm:spPr/>
      <dgm:t>
        <a:bodyPr/>
        <a:lstStyle/>
        <a:p>
          <a:endParaRPr lang="en-US"/>
        </a:p>
      </dgm:t>
    </dgm:pt>
    <dgm:pt modelId="{963E67AA-DA72-4547-BBF2-DFB7A74C1AF1}" type="pres">
      <dgm:prSet presAssocID="{09D0B025-E39F-420E-9C70-4981765FDB59}" presName="rootConnector" presStyleLbl="node1" presStyleIdx="1" presStyleCnt="5"/>
      <dgm:spPr/>
      <dgm:t>
        <a:bodyPr/>
        <a:lstStyle/>
        <a:p>
          <a:endParaRPr lang="en-US"/>
        </a:p>
      </dgm:t>
    </dgm:pt>
    <dgm:pt modelId="{3A58554F-4025-484E-BA43-B420F5AC96C5}" type="pres">
      <dgm:prSet presAssocID="{09D0B025-E39F-420E-9C70-4981765FDB59}" presName="childShape" presStyleCnt="0"/>
      <dgm:spPr/>
    </dgm:pt>
    <dgm:pt modelId="{9DD255A3-46CB-4D30-A5EA-4FC7D8432EE0}" type="pres">
      <dgm:prSet presAssocID="{0DB78586-FD0D-4B8D-A5C9-C0260DECAC78}" presName="Name13" presStyleLbl="parChTrans1D2" presStyleIdx="3" presStyleCnt="16"/>
      <dgm:spPr/>
      <dgm:t>
        <a:bodyPr/>
        <a:lstStyle/>
        <a:p>
          <a:endParaRPr lang="en-US"/>
        </a:p>
      </dgm:t>
    </dgm:pt>
    <dgm:pt modelId="{BD71EECA-664C-499D-9F73-4AB53C24630D}" type="pres">
      <dgm:prSet presAssocID="{7AD82BE4-626B-4722-91C7-A7EECFADF3D0}" presName="childText" presStyleLbl="bgAcc1" presStyleIdx="3" presStyleCnt="16" custScaleX="178243" custLinFactX="100000" custLinFactNeighborX="153944" custLinFactNeighborY="-35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18144B-E783-0744-81EB-BC830BEE4998}" type="pres">
      <dgm:prSet presAssocID="{5AB513F0-2675-8845-BB9D-D7485535E80F}" presName="Name13" presStyleLbl="parChTrans1D2" presStyleIdx="4" presStyleCnt="16"/>
      <dgm:spPr/>
      <dgm:t>
        <a:bodyPr/>
        <a:lstStyle/>
        <a:p>
          <a:endParaRPr lang="en-US"/>
        </a:p>
      </dgm:t>
    </dgm:pt>
    <dgm:pt modelId="{51FBD13F-B582-8F45-B7FD-5674CA20D550}" type="pres">
      <dgm:prSet presAssocID="{35D9FFCD-DDDA-7141-BC1C-3967CA9B188A}" presName="childText" presStyleLbl="bgAcc1" presStyleIdx="4" presStyleCnt="16" custScaleX="171927" custLinFactX="100000" custLinFactNeighborX="153944" custLinFactNeighborY="-35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E050A6-3D68-4528-B431-CA3D99E94BA6}" type="pres">
      <dgm:prSet presAssocID="{5DD2F06A-2C62-4A91-A0EB-E405E1623E5B}" presName="root" presStyleCnt="0"/>
      <dgm:spPr/>
    </dgm:pt>
    <dgm:pt modelId="{C1C3C59A-7292-453F-BEA8-577ED8317525}" type="pres">
      <dgm:prSet presAssocID="{5DD2F06A-2C62-4A91-A0EB-E405E1623E5B}" presName="rootComposite" presStyleCnt="0"/>
      <dgm:spPr/>
    </dgm:pt>
    <dgm:pt modelId="{064A7993-2CB5-473E-9A8F-7FB098136785}" type="pres">
      <dgm:prSet presAssocID="{5DD2F06A-2C62-4A91-A0EB-E405E1623E5B}" presName="rootText" presStyleLbl="node1" presStyleIdx="2" presStyleCnt="5" custLinFactX="-63944" custLinFactNeighborX="-100000" custLinFactNeighborY="7132"/>
      <dgm:spPr/>
      <dgm:t>
        <a:bodyPr/>
        <a:lstStyle/>
        <a:p>
          <a:endParaRPr lang="en-US"/>
        </a:p>
      </dgm:t>
    </dgm:pt>
    <dgm:pt modelId="{5B7CA2F8-D012-40C9-9310-D9FA940E5A57}" type="pres">
      <dgm:prSet presAssocID="{5DD2F06A-2C62-4A91-A0EB-E405E1623E5B}" presName="rootConnector" presStyleLbl="node1" presStyleIdx="2" presStyleCnt="5"/>
      <dgm:spPr/>
      <dgm:t>
        <a:bodyPr/>
        <a:lstStyle/>
        <a:p>
          <a:endParaRPr lang="en-US"/>
        </a:p>
      </dgm:t>
    </dgm:pt>
    <dgm:pt modelId="{6EBC0C13-CC4D-48CB-9AF6-27F7589EB2D3}" type="pres">
      <dgm:prSet presAssocID="{5DD2F06A-2C62-4A91-A0EB-E405E1623E5B}" presName="childShape" presStyleCnt="0"/>
      <dgm:spPr/>
    </dgm:pt>
    <dgm:pt modelId="{A2F622ED-D653-470E-B28E-57F784D32D07}" type="pres">
      <dgm:prSet presAssocID="{808D7C96-54CD-474C-9DD4-971A6038FF0C}" presName="Name13" presStyleLbl="parChTrans1D2" presStyleIdx="5" presStyleCnt="16"/>
      <dgm:spPr/>
      <dgm:t>
        <a:bodyPr/>
        <a:lstStyle/>
        <a:p>
          <a:endParaRPr lang="en-US"/>
        </a:p>
      </dgm:t>
    </dgm:pt>
    <dgm:pt modelId="{FD379133-21EC-4D4D-B024-1059CAFA580D}" type="pres">
      <dgm:prSet presAssocID="{6686FEFE-4A37-4674-9F76-77F7E0FE3952}" presName="childText" presStyleLbl="bgAcc1" presStyleIdx="5" presStyleCnt="16" custScaleX="198014" custScaleY="52735" custLinFactX="-100000" custLinFactNeighborX="-104976" custLinFactNeighborY="71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5456B5-BA6D-400C-8843-DA46A541A3CA}" type="pres">
      <dgm:prSet presAssocID="{727255D2-BC61-4837-A7B4-0F49BC86A2B1}" presName="Name13" presStyleLbl="parChTrans1D2" presStyleIdx="6" presStyleCnt="16"/>
      <dgm:spPr/>
      <dgm:t>
        <a:bodyPr/>
        <a:lstStyle/>
        <a:p>
          <a:endParaRPr lang="en-US"/>
        </a:p>
      </dgm:t>
    </dgm:pt>
    <dgm:pt modelId="{C13C65EE-27D6-48E6-9DA0-3CE7FB60560B}" type="pres">
      <dgm:prSet presAssocID="{5ECACF4F-2255-427B-837D-7C168D035CE6}" presName="childText" presStyleLbl="bgAcc1" presStyleIdx="6" presStyleCnt="16" custScaleX="204986" custScaleY="57138" custLinFactX="-100000" custLinFactNeighborX="-104976" custLinFactNeighborY="71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63FFA2-B9EA-4990-91B5-D81BB0A8C1AF}" type="pres">
      <dgm:prSet presAssocID="{BE16ED54-0C6C-4478-94C1-350F66C6D492}" presName="Name13" presStyleLbl="parChTrans1D2" presStyleIdx="7" presStyleCnt="16"/>
      <dgm:spPr/>
      <dgm:t>
        <a:bodyPr/>
        <a:lstStyle/>
        <a:p>
          <a:endParaRPr lang="en-US"/>
        </a:p>
      </dgm:t>
    </dgm:pt>
    <dgm:pt modelId="{79221B41-C5C0-4C3F-8C80-0EA28D4BEBDF}" type="pres">
      <dgm:prSet presAssocID="{1A2F1B9C-5315-4833-A2A6-4A4A0D3F2026}" presName="childText" presStyleLbl="bgAcc1" presStyleIdx="7" presStyleCnt="16" custScaleX="211523" custScaleY="405807" custLinFactX="-100000" custLinFactNeighborX="-104976" custLinFactNeighborY="2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AF2B56-DA7B-4CBB-AF8B-6BEEA9AE5684}" type="pres">
      <dgm:prSet presAssocID="{19F49F1F-3A2F-4FDB-981B-6D36A12C8CBA}" presName="root" presStyleCnt="0"/>
      <dgm:spPr/>
    </dgm:pt>
    <dgm:pt modelId="{76D901ED-C128-4CFD-BBE0-35ABDEE70163}" type="pres">
      <dgm:prSet presAssocID="{19F49F1F-3A2F-4FDB-981B-6D36A12C8CBA}" presName="rootComposite" presStyleCnt="0"/>
      <dgm:spPr/>
    </dgm:pt>
    <dgm:pt modelId="{D1A5CAD5-5762-48B9-826A-8D1CE71D133F}" type="pres">
      <dgm:prSet presAssocID="{19F49F1F-3A2F-4FDB-981B-6D36A12C8CBA}" presName="rootText" presStyleLbl="node1" presStyleIdx="3" presStyleCnt="5" custLinFactNeighborX="6967" custLinFactNeighborY="2914"/>
      <dgm:spPr/>
      <dgm:t>
        <a:bodyPr/>
        <a:lstStyle/>
        <a:p>
          <a:endParaRPr lang="en-US"/>
        </a:p>
      </dgm:t>
    </dgm:pt>
    <dgm:pt modelId="{573907DC-72D8-4D16-8ADF-BE2550B8678D}" type="pres">
      <dgm:prSet presAssocID="{19F49F1F-3A2F-4FDB-981B-6D36A12C8CBA}" presName="rootConnector" presStyleLbl="node1" presStyleIdx="3" presStyleCnt="5"/>
      <dgm:spPr/>
      <dgm:t>
        <a:bodyPr/>
        <a:lstStyle/>
        <a:p>
          <a:endParaRPr lang="en-US"/>
        </a:p>
      </dgm:t>
    </dgm:pt>
    <dgm:pt modelId="{0A129CC3-FC04-47D1-B486-129D11C7BC86}" type="pres">
      <dgm:prSet presAssocID="{19F49F1F-3A2F-4FDB-981B-6D36A12C8CBA}" presName="childShape" presStyleCnt="0"/>
      <dgm:spPr/>
    </dgm:pt>
    <dgm:pt modelId="{B241E1E6-8790-4FCE-948D-38254A7EB5E3}" type="pres">
      <dgm:prSet presAssocID="{52549BBC-4CC6-4569-8C32-77900999BFCF}" presName="Name13" presStyleLbl="parChTrans1D2" presStyleIdx="8" presStyleCnt="16"/>
      <dgm:spPr/>
      <dgm:t>
        <a:bodyPr/>
        <a:lstStyle/>
        <a:p>
          <a:endParaRPr lang="en-US"/>
        </a:p>
      </dgm:t>
    </dgm:pt>
    <dgm:pt modelId="{FC5D1B93-086D-42A5-8B6D-1A4684B72CD0}" type="pres">
      <dgm:prSet presAssocID="{AB41E537-BDB6-450E-AE4B-86BBDCAC71E2}" presName="childText" presStyleLbl="bgAcc1" presStyleIdx="8" presStyleCnt="16" custScaleX="178243" custLinFactNeighborX="8735" custLinFactNeighborY="29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ED1836-2262-4154-95B8-37795B0E086A}" type="pres">
      <dgm:prSet presAssocID="{BC5A605D-8344-4E47-ABFB-EB2EAEFEB4B8}" presName="Name13" presStyleLbl="parChTrans1D2" presStyleIdx="9" presStyleCnt="16"/>
      <dgm:spPr/>
      <dgm:t>
        <a:bodyPr/>
        <a:lstStyle/>
        <a:p>
          <a:endParaRPr lang="en-US"/>
        </a:p>
      </dgm:t>
    </dgm:pt>
    <dgm:pt modelId="{3DF0A69F-61EB-42B9-937E-D312E150D9D0}" type="pres">
      <dgm:prSet presAssocID="{E6661271-5BCC-4C18-B538-7F768E518B71}" presName="childText" presStyleLbl="bgAcc1" presStyleIdx="9" presStyleCnt="16" custScaleX="178243" custLinFactNeighborX="8735" custLinFactNeighborY="29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24D1BB-1A0C-47B5-BE2B-37CDB624B910}" type="pres">
      <dgm:prSet presAssocID="{A86F5C2D-9815-4E26-AD43-B12B6D29ACCE}" presName="Name13" presStyleLbl="parChTrans1D2" presStyleIdx="10" presStyleCnt="16"/>
      <dgm:spPr/>
      <dgm:t>
        <a:bodyPr/>
        <a:lstStyle/>
        <a:p>
          <a:endParaRPr lang="en-US"/>
        </a:p>
      </dgm:t>
    </dgm:pt>
    <dgm:pt modelId="{A936F3AE-253F-4607-83F0-E0BB1AAE032D}" type="pres">
      <dgm:prSet presAssocID="{7708D260-974B-4930-8460-72DC6F8C3C5F}" presName="childText" presStyleLbl="bgAcc1" presStyleIdx="10" presStyleCnt="16" custScaleX="178243" custLinFactNeighborX="8735" custLinFactNeighborY="29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F0F023-9345-4558-A1A7-31822D30232C}" type="pres">
      <dgm:prSet presAssocID="{C34429BC-A4E9-4839-9EE0-CA01AD69F674}" presName="Name13" presStyleLbl="parChTrans1D2" presStyleIdx="11" presStyleCnt="16"/>
      <dgm:spPr/>
      <dgm:t>
        <a:bodyPr/>
        <a:lstStyle/>
        <a:p>
          <a:endParaRPr lang="en-US"/>
        </a:p>
      </dgm:t>
    </dgm:pt>
    <dgm:pt modelId="{583E8F4A-4690-461D-81D8-635F4B8628AC}" type="pres">
      <dgm:prSet presAssocID="{190CC074-5F2B-404F-95C0-8B56824ABE56}" presName="childText" presStyleLbl="bgAcc1" presStyleIdx="11" presStyleCnt="16" custScaleX="178243" custLinFactNeighborX="8735" custLinFactNeighborY="29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C68D08-BE81-4635-BF57-1E4D34E7B81B}" type="pres">
      <dgm:prSet presAssocID="{FA16A983-94FA-477A-BD35-114A59635DFD}" presName="root" presStyleCnt="0"/>
      <dgm:spPr/>
    </dgm:pt>
    <dgm:pt modelId="{90D6295D-414F-41F1-ACF4-A53F189543E5}" type="pres">
      <dgm:prSet presAssocID="{FA16A983-94FA-477A-BD35-114A59635DFD}" presName="rootComposite" presStyleCnt="0"/>
      <dgm:spPr/>
    </dgm:pt>
    <dgm:pt modelId="{D9A10B93-3C2D-4DAD-89DB-E3E10A722B70}" type="pres">
      <dgm:prSet presAssocID="{FA16A983-94FA-477A-BD35-114A59635DFD}" presName="rootText" presStyleLbl="node1" presStyleIdx="4" presStyleCnt="5" custLinFactNeighborX="3818" custLinFactNeighborY="-159"/>
      <dgm:spPr/>
      <dgm:t>
        <a:bodyPr/>
        <a:lstStyle/>
        <a:p>
          <a:endParaRPr lang="en-US"/>
        </a:p>
      </dgm:t>
    </dgm:pt>
    <dgm:pt modelId="{DAF823A9-A1C5-4316-BB51-6BC2EEFA6BDC}" type="pres">
      <dgm:prSet presAssocID="{FA16A983-94FA-477A-BD35-114A59635DFD}" presName="rootConnector" presStyleLbl="node1" presStyleIdx="4" presStyleCnt="5"/>
      <dgm:spPr/>
      <dgm:t>
        <a:bodyPr/>
        <a:lstStyle/>
        <a:p>
          <a:endParaRPr lang="en-US"/>
        </a:p>
      </dgm:t>
    </dgm:pt>
    <dgm:pt modelId="{903706E3-F823-4D29-A77C-E2EE29915138}" type="pres">
      <dgm:prSet presAssocID="{FA16A983-94FA-477A-BD35-114A59635DFD}" presName="childShape" presStyleCnt="0"/>
      <dgm:spPr/>
    </dgm:pt>
    <dgm:pt modelId="{26FFF226-34DB-4A61-8BC0-86E9B14BF993}" type="pres">
      <dgm:prSet presAssocID="{2270BFB2-96CA-44A9-83C1-7FDEB09A9B77}" presName="Name13" presStyleLbl="parChTrans1D2" presStyleIdx="12" presStyleCnt="16"/>
      <dgm:spPr/>
      <dgm:t>
        <a:bodyPr/>
        <a:lstStyle/>
        <a:p>
          <a:endParaRPr lang="en-US"/>
        </a:p>
      </dgm:t>
    </dgm:pt>
    <dgm:pt modelId="{2CC6A177-81A3-48C5-8F0B-DC87138080AC}" type="pres">
      <dgm:prSet presAssocID="{75F39BA4-F1A5-4108-8698-5F62DB0392EE}" presName="childText" presStyleLbl="bgAcc1" presStyleIdx="12" presStyleCnt="16" custScaleX="178243" custLinFactX="33693" custLinFactNeighborX="100000" custLinFactNeighborY="35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6B9624-957B-4056-82B3-17E9DB9C8817}" type="pres">
      <dgm:prSet presAssocID="{8A98837C-8318-4D5F-9269-0CE78268A75C}" presName="Name13" presStyleLbl="parChTrans1D2" presStyleIdx="13" presStyleCnt="16"/>
      <dgm:spPr/>
      <dgm:t>
        <a:bodyPr/>
        <a:lstStyle/>
        <a:p>
          <a:endParaRPr lang="en-US"/>
        </a:p>
      </dgm:t>
    </dgm:pt>
    <dgm:pt modelId="{AEE3535E-CB8D-40E6-A71B-22386D311B11}" type="pres">
      <dgm:prSet presAssocID="{8021C7C1-BE4E-4725-B1FC-86DCC0E525C8}" presName="childText" presStyleLbl="bgAcc1" presStyleIdx="13" presStyleCnt="16" custScaleX="178243" custScaleY="137694" custLinFactX="33693" custLinFactNeighborX="100000" custLinFactNeighborY="35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F0D812-99F4-4425-BACF-6E2BCEB51523}" type="pres">
      <dgm:prSet presAssocID="{6627B06B-51E7-4C8F-AD9D-94D7A9F72C2E}" presName="Name13" presStyleLbl="parChTrans1D2" presStyleIdx="14" presStyleCnt="16"/>
      <dgm:spPr/>
      <dgm:t>
        <a:bodyPr/>
        <a:lstStyle/>
        <a:p>
          <a:endParaRPr lang="en-US"/>
        </a:p>
      </dgm:t>
    </dgm:pt>
    <dgm:pt modelId="{FE3263BF-6869-4A12-93D2-82F90D797F2B}" type="pres">
      <dgm:prSet presAssocID="{4CE40B55-5AE2-4D7C-85EB-D103B6372595}" presName="childText" presStyleLbl="bgAcc1" presStyleIdx="14" presStyleCnt="16" custScaleX="178243" custLinFactX="33693" custLinFactNeighborX="100000" custLinFactNeighborY="35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85D64C-7D08-434E-AEE3-52196207F38B}" type="pres">
      <dgm:prSet presAssocID="{27FC10E0-73A5-4E7E-A202-CB47F5AFE89D}" presName="Name13" presStyleLbl="parChTrans1D2" presStyleIdx="15" presStyleCnt="16"/>
      <dgm:spPr/>
      <dgm:t>
        <a:bodyPr/>
        <a:lstStyle/>
        <a:p>
          <a:endParaRPr lang="en-US"/>
        </a:p>
      </dgm:t>
    </dgm:pt>
    <dgm:pt modelId="{07FFBA2A-FA6A-40CD-AECC-5CF85F6DDC94}" type="pres">
      <dgm:prSet presAssocID="{37736ED5-F187-4437-85FB-4C9CBFE0A79F}" presName="childText" presStyleLbl="bgAcc1" presStyleIdx="15" presStyleCnt="16" custScaleX="178243" custLinFactX="33693" custLinFactNeighborX="100000" custLinFactNeighborY="35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63B9000-6E6D-471A-8FF3-CE7A8D9E8BAA}" srcId="{FA16A983-94FA-477A-BD35-114A59635DFD}" destId="{37736ED5-F187-4437-85FB-4C9CBFE0A79F}" srcOrd="3" destOrd="0" parTransId="{27FC10E0-73A5-4E7E-A202-CB47F5AFE89D}" sibTransId="{FC1F7120-151A-4E80-8E00-2E88B22DE71A}"/>
    <dgm:cxn modelId="{8D35D89A-D630-4280-8CFD-B7EFA07B9602}" type="presOf" srcId="{E6661271-5BCC-4C18-B538-7F768E518B71}" destId="{3DF0A69F-61EB-42B9-937E-D312E150D9D0}" srcOrd="0" destOrd="0" presId="urn:microsoft.com/office/officeart/2005/8/layout/hierarchy3"/>
    <dgm:cxn modelId="{19C69923-34C8-4AF6-9B28-BFF589ADB6F6}" srcId="{1A2F1B9C-5315-4833-A2A6-4A4A0D3F2026}" destId="{EA71FF83-BE33-4BAB-9E94-62E9AC29D974}" srcOrd="1" destOrd="0" parTransId="{197DA653-68F9-4AD6-90A3-C42F5E0F9708}" sibTransId="{F08D0EA0-8881-4DAB-9C6A-A21DC8A17757}"/>
    <dgm:cxn modelId="{6886D41E-AEF9-4AD9-823D-979A2FC15171}" type="presOf" srcId="{8021C7C1-BE4E-4725-B1FC-86DCC0E525C8}" destId="{AEE3535E-CB8D-40E6-A71B-22386D311B11}" srcOrd="0" destOrd="0" presId="urn:microsoft.com/office/officeart/2005/8/layout/hierarchy3"/>
    <dgm:cxn modelId="{86D9CACC-2CB5-47AE-8228-49548EF3630F}" srcId="{1A2F1B9C-5315-4833-A2A6-4A4A0D3F2026}" destId="{9A52A94D-1769-4E4E-A113-887018445F3F}" srcOrd="2" destOrd="0" parTransId="{4683FD79-88AF-4DB4-A2B4-EBC1A4A6BD75}" sibTransId="{DC94B3F5-D4AE-44E7-AEB5-223C840723B7}"/>
    <dgm:cxn modelId="{861684F3-1E95-4D5F-A233-1AC2517C1667}" srcId="{5DD2F06A-2C62-4A91-A0EB-E405E1623E5B}" destId="{6686FEFE-4A37-4674-9F76-77F7E0FE3952}" srcOrd="0" destOrd="0" parTransId="{808D7C96-54CD-474C-9DD4-971A6038FF0C}" sibTransId="{37F442C8-8979-4B2E-8B43-DECA61E96F1A}"/>
    <dgm:cxn modelId="{93C19A94-E46D-454E-ACF3-39A6B96BA11D}" type="presOf" srcId="{47681CBC-D2FF-4744-8047-5AA4F4441C44}" destId="{79221B41-C5C0-4C3F-8C80-0EA28D4BEBDF}" srcOrd="0" destOrd="4" presId="urn:microsoft.com/office/officeart/2005/8/layout/hierarchy3"/>
    <dgm:cxn modelId="{4BAC8FA3-C0F9-4181-933F-9EB2F128418C}" type="presOf" srcId="{A86F5C2D-9815-4E26-AD43-B12B6D29ACCE}" destId="{0A24D1BB-1A0C-47B5-BE2B-37CDB624B910}" srcOrd="0" destOrd="0" presId="urn:microsoft.com/office/officeart/2005/8/layout/hierarchy3"/>
    <dgm:cxn modelId="{EFD9DD19-353D-4A3F-8BE8-87733ACDEDEB}" type="presOf" srcId="{EA71FF83-BE33-4BAB-9E94-62E9AC29D974}" destId="{79221B41-C5C0-4C3F-8C80-0EA28D4BEBDF}" srcOrd="0" destOrd="2" presId="urn:microsoft.com/office/officeart/2005/8/layout/hierarchy3"/>
    <dgm:cxn modelId="{E3D78A5B-F51F-4A72-AC6E-E2EDB023DB7C}" type="presOf" srcId="{75F39BA4-F1A5-4108-8698-5F62DB0392EE}" destId="{2CC6A177-81A3-48C5-8F0B-DC87138080AC}" srcOrd="0" destOrd="0" presId="urn:microsoft.com/office/officeart/2005/8/layout/hierarchy3"/>
    <dgm:cxn modelId="{6CFF652F-2B44-4D1C-AD19-FDE08B32F247}" srcId="{1A2F1B9C-5315-4833-A2A6-4A4A0D3F2026}" destId="{FF274D02-AD71-4096-B712-CD96A225BE9A}" srcOrd="0" destOrd="0" parTransId="{28D73084-F654-4F08-9DC8-9BCBE59156A5}" sibTransId="{4460FA14-5EE8-4FA8-8E2E-B3EC619E64CE}"/>
    <dgm:cxn modelId="{CA9DEF8D-580A-4CC0-9BC5-B598E5C121FA}" type="presOf" srcId="{727255D2-BC61-4837-A7B4-0F49BC86A2B1}" destId="{335456B5-BA6D-400C-8843-DA46A541A3CA}" srcOrd="0" destOrd="0" presId="urn:microsoft.com/office/officeart/2005/8/layout/hierarchy3"/>
    <dgm:cxn modelId="{39CEDC1D-6626-4004-86C4-C4C930BCAFF8}" type="presOf" srcId="{CEB83FCF-59C2-4DD7-8641-1FF033082575}" destId="{79221B41-C5C0-4C3F-8C80-0EA28D4BEBDF}" srcOrd="0" destOrd="5" presId="urn:microsoft.com/office/officeart/2005/8/layout/hierarchy3"/>
    <dgm:cxn modelId="{D60C635B-F33F-439A-BD6F-C2B09F48B27F}" type="presOf" srcId="{19F49F1F-3A2F-4FDB-981B-6D36A12C8CBA}" destId="{573907DC-72D8-4D16-8ADF-BE2550B8678D}" srcOrd="1" destOrd="0" presId="urn:microsoft.com/office/officeart/2005/8/layout/hierarchy3"/>
    <dgm:cxn modelId="{AFCE3E01-EA31-F643-A252-B053D26B12B2}" srcId="{1A2F1B9C-5315-4833-A2A6-4A4A0D3F2026}" destId="{47681CBC-D2FF-4744-8047-5AA4F4441C44}" srcOrd="3" destOrd="0" parTransId="{3FD4C3A3-1895-C342-9656-3B19CCAFD8FF}" sibTransId="{6E79F795-E219-A341-859D-14E7D8868299}"/>
    <dgm:cxn modelId="{39107BB8-89E5-4C28-AF4D-1238C1934BD8}" srcId="{8021C7C1-BE4E-4725-B1FC-86DCC0E525C8}" destId="{11AC4BA8-305A-406D-AF2C-1C0F0E1C8BA0}" srcOrd="0" destOrd="0" parTransId="{F4243883-6360-4A80-B52F-156910E6212D}" sibTransId="{0B2BCC56-2A3A-458C-BDD0-659816D96849}"/>
    <dgm:cxn modelId="{E77403CC-5523-47F8-9702-B1146F582AB0}" srcId="{5DD2F06A-2C62-4A91-A0EB-E405E1623E5B}" destId="{5ECACF4F-2255-427B-837D-7C168D035CE6}" srcOrd="1" destOrd="0" parTransId="{727255D2-BC61-4837-A7B4-0F49BC86A2B1}" sibTransId="{CEA13D91-5C60-4F6C-8132-022351E492A2}"/>
    <dgm:cxn modelId="{28F089B1-97C4-044A-95E4-A8B395125BE9}" type="presOf" srcId="{5AB513F0-2675-8845-BB9D-D7485535E80F}" destId="{9318144B-E783-0744-81EB-BC830BEE4998}" srcOrd="0" destOrd="0" presId="urn:microsoft.com/office/officeart/2005/8/layout/hierarchy3"/>
    <dgm:cxn modelId="{99228422-23E0-4B0B-BD9D-A2C68CEAF9AF}" type="presOf" srcId="{09D0B025-E39F-420E-9C70-4981765FDB59}" destId="{963E67AA-DA72-4547-BBF2-DFB7A74C1AF1}" srcOrd="1" destOrd="0" presId="urn:microsoft.com/office/officeart/2005/8/layout/hierarchy3"/>
    <dgm:cxn modelId="{7A881DF8-5411-44AD-9C05-C9A6EA9E0B8A}" srcId="{19F49F1F-3A2F-4FDB-981B-6D36A12C8CBA}" destId="{E6661271-5BCC-4C18-B538-7F768E518B71}" srcOrd="1" destOrd="0" parTransId="{BC5A605D-8344-4E47-ABFB-EB2EAEFEB4B8}" sibTransId="{9AE62ABB-D8DA-4FB2-A82A-CAD5A7C63375}"/>
    <dgm:cxn modelId="{4AD7A0C1-5F8F-437D-AD34-25266AA1F2B8}" type="presOf" srcId="{5DD2F06A-2C62-4A91-A0EB-E405E1623E5B}" destId="{064A7993-2CB5-473E-9A8F-7FB098136785}" srcOrd="0" destOrd="0" presId="urn:microsoft.com/office/officeart/2005/8/layout/hierarchy3"/>
    <dgm:cxn modelId="{0C19AD96-A9CF-497A-9AC5-0F835817BA44}" type="presOf" srcId="{AB41E537-BDB6-450E-AE4B-86BBDCAC71E2}" destId="{FC5D1B93-086D-42A5-8B6D-1A4684B72CD0}" srcOrd="0" destOrd="0" presId="urn:microsoft.com/office/officeart/2005/8/layout/hierarchy3"/>
    <dgm:cxn modelId="{0CCF33D6-13F3-4CE7-9FEA-6F9B9A043912}" type="presOf" srcId="{190CC074-5F2B-404F-95C0-8B56824ABE56}" destId="{583E8F4A-4690-461D-81D8-635F4B8628AC}" srcOrd="0" destOrd="0" presId="urn:microsoft.com/office/officeart/2005/8/layout/hierarchy3"/>
    <dgm:cxn modelId="{04F6833E-B30A-4762-91CB-F9F40E49FC1D}" srcId="{925F7C62-1838-4057-93F2-CBD4A990F34B}" destId="{19F49F1F-3A2F-4FDB-981B-6D36A12C8CBA}" srcOrd="3" destOrd="0" parTransId="{08ACFF02-67E6-4EA8-80CC-02CF5D70849E}" sibTransId="{9D5AD8CD-035B-4EDB-B98F-8D0C43228CCE}"/>
    <dgm:cxn modelId="{98AEFB0E-D6C4-4D1A-98E7-1012ACD3B0F2}" type="presOf" srcId="{925F7C62-1838-4057-93F2-CBD4A990F34B}" destId="{3C742CF3-FA1E-4A7B-90B0-70BE91D08FD6}" srcOrd="0" destOrd="0" presId="urn:microsoft.com/office/officeart/2005/8/layout/hierarchy3"/>
    <dgm:cxn modelId="{F94C30F9-8B76-4002-B49A-D7E88EDC906B}" type="presOf" srcId="{FF274D02-AD71-4096-B712-CD96A225BE9A}" destId="{79221B41-C5C0-4C3F-8C80-0EA28D4BEBDF}" srcOrd="0" destOrd="1" presId="urn:microsoft.com/office/officeart/2005/8/layout/hierarchy3"/>
    <dgm:cxn modelId="{F061EA55-E973-48A0-A353-7A3143339EA5}" srcId="{19F49F1F-3A2F-4FDB-981B-6D36A12C8CBA}" destId="{7708D260-974B-4930-8460-72DC6F8C3C5F}" srcOrd="2" destOrd="0" parTransId="{A86F5C2D-9815-4E26-AD43-B12B6D29ACCE}" sibTransId="{60EFFC4A-44D2-4F7B-933F-054F9EAC23DE}"/>
    <dgm:cxn modelId="{81EAE396-462A-464A-8A95-A9F74E4DD4A1}" type="presOf" srcId="{27FC10E0-73A5-4E7E-A202-CB47F5AFE89D}" destId="{4785D64C-7D08-434E-AEE3-52196207F38B}" srcOrd="0" destOrd="0" presId="urn:microsoft.com/office/officeart/2005/8/layout/hierarchy3"/>
    <dgm:cxn modelId="{92175D36-6012-40C5-A8E1-9EED4E4E55B5}" srcId="{FA16A983-94FA-477A-BD35-114A59635DFD}" destId="{75F39BA4-F1A5-4108-8698-5F62DB0392EE}" srcOrd="0" destOrd="0" parTransId="{2270BFB2-96CA-44A9-83C1-7FDEB09A9B77}" sibTransId="{5DA4D840-7B3E-4CA4-B7BC-C4A197A0BB8E}"/>
    <dgm:cxn modelId="{21FBA9FB-03A8-48C5-AD33-28FBE08E0F43}" type="presOf" srcId="{21D07AB3-6FA7-4CE6-8A4C-4A7910D85E45}" destId="{A9486F0E-D190-45DE-B751-BE8869938417}" srcOrd="0" destOrd="0" presId="urn:microsoft.com/office/officeart/2005/8/layout/hierarchy3"/>
    <dgm:cxn modelId="{1D3035EE-83EA-424D-B874-AAF6648EC0BF}" type="presOf" srcId="{1A9E1D15-84ED-4F4D-B766-47AF709F7654}" destId="{0332FC8D-2976-49D5-B78F-11486DC92203}" srcOrd="0" destOrd="0" presId="urn:microsoft.com/office/officeart/2005/8/layout/hierarchy3"/>
    <dgm:cxn modelId="{EC970EDD-1258-469B-AD20-093893BF8970}" srcId="{925F7C62-1838-4057-93F2-CBD4A990F34B}" destId="{09D0B025-E39F-420E-9C70-4981765FDB59}" srcOrd="1" destOrd="0" parTransId="{7468627E-3C3D-4D33-91C3-8FD3CDFFE1C1}" sibTransId="{03A05315-8B7C-4EA3-922A-5A12AF1478F6}"/>
    <dgm:cxn modelId="{39E98FF5-64EB-44E9-B50A-A366CA66D902}" srcId="{1A2F1B9C-5315-4833-A2A6-4A4A0D3F2026}" destId="{EB56BB40-A53D-448A-A1E6-213C10C8FEAA}" srcOrd="5" destOrd="0" parTransId="{97B85B57-728E-4A7B-BB24-8DEC97204201}" sibTransId="{0DAB92BB-8DCC-4EB8-B67C-49C2589FF673}"/>
    <dgm:cxn modelId="{3F6CA7BF-7F82-4D84-8A5E-9DEDC9EA994D}" type="presOf" srcId="{6627B06B-51E7-4C8F-AD9D-94D7A9F72C2E}" destId="{AFF0D812-99F4-4425-BACF-6E2BCEB51523}" srcOrd="0" destOrd="0" presId="urn:microsoft.com/office/officeart/2005/8/layout/hierarchy3"/>
    <dgm:cxn modelId="{B764988B-7249-458B-BACF-9278D7209C1E}" srcId="{FA16A983-94FA-477A-BD35-114A59635DFD}" destId="{4CE40B55-5AE2-4D7C-85EB-D103B6372595}" srcOrd="2" destOrd="0" parTransId="{6627B06B-51E7-4C8F-AD9D-94D7A9F72C2E}" sibTransId="{0EFE602F-BE69-4441-8A58-BBAC754634E6}"/>
    <dgm:cxn modelId="{EBB0BE1B-B214-4F37-A5E2-D63C9E30AD66}" srcId="{1A2F1B9C-5315-4833-A2A6-4A4A0D3F2026}" destId="{CEB83FCF-59C2-4DD7-8641-1FF033082575}" srcOrd="4" destOrd="0" parTransId="{3067647A-8CC8-4E54-88A5-869263D3248B}" sibTransId="{A10B4C0C-97D0-43D7-B2BE-905EE1484099}"/>
    <dgm:cxn modelId="{6F759751-25E5-4603-A777-9FFB45E3CC77}" type="presOf" srcId="{37736ED5-F187-4437-85FB-4C9CBFE0A79F}" destId="{07FFBA2A-FA6A-40CD-AECC-5CF85F6DDC94}" srcOrd="0" destOrd="0" presId="urn:microsoft.com/office/officeart/2005/8/layout/hierarchy3"/>
    <dgm:cxn modelId="{E4DE4F4C-473B-4950-B08A-8F4EF130E503}" type="presOf" srcId="{E9A2CBA1-FE76-4A3B-86AF-7454A52BEF1A}" destId="{BC4596CF-9199-4E46-B90A-E261C0118256}" srcOrd="0" destOrd="0" presId="urn:microsoft.com/office/officeart/2005/8/layout/hierarchy3"/>
    <dgm:cxn modelId="{E31BBC68-79C4-42B1-A440-4377636866E4}" type="presOf" srcId="{7AD82BE4-626B-4722-91C7-A7EECFADF3D0}" destId="{BD71EECA-664C-499D-9F73-4AB53C24630D}" srcOrd="0" destOrd="0" presId="urn:microsoft.com/office/officeart/2005/8/layout/hierarchy3"/>
    <dgm:cxn modelId="{3DC53FBB-3035-447F-A2C7-F2996605F96E}" type="presOf" srcId="{19A7164C-29F6-409B-9C4A-9B031EE677BB}" destId="{AEE3535E-CB8D-40E6-A71B-22386D311B11}" srcOrd="0" destOrd="2" presId="urn:microsoft.com/office/officeart/2005/8/layout/hierarchy3"/>
    <dgm:cxn modelId="{2666C9E7-EC2F-4134-87EC-4CD9F62AE3B9}" type="presOf" srcId="{BC5A605D-8344-4E47-ABFB-EB2EAEFEB4B8}" destId="{1FED1836-2262-4154-95B8-37795B0E086A}" srcOrd="0" destOrd="0" presId="urn:microsoft.com/office/officeart/2005/8/layout/hierarchy3"/>
    <dgm:cxn modelId="{09B5E2D9-84ED-4B9C-92B1-2CA882F3F638}" type="presOf" srcId="{C34429BC-A4E9-4839-9EE0-CA01AD69F674}" destId="{6FF0F023-9345-4558-A1A7-31822D30232C}" srcOrd="0" destOrd="0" presId="urn:microsoft.com/office/officeart/2005/8/layout/hierarchy3"/>
    <dgm:cxn modelId="{015533E7-0157-4DC9-BA33-48D582A7ADD5}" type="presOf" srcId="{5DD2F06A-2C62-4A91-A0EB-E405E1623E5B}" destId="{5B7CA2F8-D012-40C9-9310-D9FA940E5A57}" srcOrd="1" destOrd="0" presId="urn:microsoft.com/office/officeart/2005/8/layout/hierarchy3"/>
    <dgm:cxn modelId="{31AB5AEA-A8D2-4E46-A812-E840DC9063E0}" type="presOf" srcId="{BE16ED54-0C6C-4478-94C1-350F66C6D492}" destId="{5663FFA2-B9EA-4990-91B5-D81BB0A8C1AF}" srcOrd="0" destOrd="0" presId="urn:microsoft.com/office/officeart/2005/8/layout/hierarchy3"/>
    <dgm:cxn modelId="{6D5E6C5D-736F-8A4E-AA3C-E79099C8BB94}" srcId="{09D0B025-E39F-420E-9C70-4981765FDB59}" destId="{35D9FFCD-DDDA-7141-BC1C-3967CA9B188A}" srcOrd="1" destOrd="0" parTransId="{5AB513F0-2675-8845-BB9D-D7485535E80F}" sibTransId="{D3C2E040-E09D-7246-8F4A-6B51BF914C58}"/>
    <dgm:cxn modelId="{604DEC8B-FED0-47A2-9AE4-CC2490553DDB}" type="presOf" srcId="{EB56BB40-A53D-448A-A1E6-213C10C8FEAA}" destId="{79221B41-C5C0-4C3F-8C80-0EA28D4BEBDF}" srcOrd="0" destOrd="6" presId="urn:microsoft.com/office/officeart/2005/8/layout/hierarchy3"/>
    <dgm:cxn modelId="{BDE6765C-F680-4E09-9DBF-6EC19A4E9472}" type="presOf" srcId="{4CE40B55-5AE2-4D7C-85EB-D103B6372595}" destId="{FE3263BF-6869-4A12-93D2-82F90D797F2B}" srcOrd="0" destOrd="0" presId="urn:microsoft.com/office/officeart/2005/8/layout/hierarchy3"/>
    <dgm:cxn modelId="{2895CB79-6892-410A-946B-A198C576F17F}" srcId="{19F49F1F-3A2F-4FDB-981B-6D36A12C8CBA}" destId="{190CC074-5F2B-404F-95C0-8B56824ABE56}" srcOrd="3" destOrd="0" parTransId="{C34429BC-A4E9-4839-9EE0-CA01AD69F674}" sibTransId="{05D22841-C65C-49B8-BC69-FC902046DEA0}"/>
    <dgm:cxn modelId="{1055BEA2-3328-4860-BBF5-3128EF0E3BA7}" type="presOf" srcId="{FA16A983-94FA-477A-BD35-114A59635DFD}" destId="{DAF823A9-A1C5-4316-BB51-6BC2EEFA6BDC}" srcOrd="1" destOrd="0" presId="urn:microsoft.com/office/officeart/2005/8/layout/hierarchy3"/>
    <dgm:cxn modelId="{F5C65DED-D977-495C-9F7B-664840D27C70}" srcId="{09D0B025-E39F-420E-9C70-4981765FDB59}" destId="{7AD82BE4-626B-4722-91C7-A7EECFADF3D0}" srcOrd="0" destOrd="0" parTransId="{0DB78586-FD0D-4B8D-A5C9-C0260DECAC78}" sibTransId="{B21FE86C-9931-4138-989C-0DC276BEF8A6}"/>
    <dgm:cxn modelId="{9307F14A-5AA4-47CC-BA67-A55CD32A318C}" type="presOf" srcId="{11AC4BA8-305A-406D-AF2C-1C0F0E1C8BA0}" destId="{AEE3535E-CB8D-40E6-A71B-22386D311B11}" srcOrd="0" destOrd="1" presId="urn:microsoft.com/office/officeart/2005/8/layout/hierarchy3"/>
    <dgm:cxn modelId="{B37F1B21-C8D5-43FE-A477-9F4DDC269CBF}" srcId="{FA16A983-94FA-477A-BD35-114A59635DFD}" destId="{8021C7C1-BE4E-4725-B1FC-86DCC0E525C8}" srcOrd="1" destOrd="0" parTransId="{8A98837C-8318-4D5F-9269-0CE78268A75C}" sibTransId="{E1F0D567-99CC-4249-B4DC-077599430E04}"/>
    <dgm:cxn modelId="{E4B40D11-CBA3-45B2-B9CD-967ECD97073A}" type="presOf" srcId="{CEC5C839-D592-43EE-A9D9-9DB7EF1682F7}" destId="{E0EDBC5D-A0B1-4EFD-8DBE-3BAAE1679052}" srcOrd="0" destOrd="0" presId="urn:microsoft.com/office/officeart/2005/8/layout/hierarchy3"/>
    <dgm:cxn modelId="{3D0B509D-E6A5-40D9-9A2B-A9C6BAD1BB61}" type="presOf" srcId="{09D0B025-E39F-420E-9C70-4981765FDB59}" destId="{F6FFDAA8-8CA6-4C23-A3F0-6048245D49E9}" srcOrd="0" destOrd="0" presId="urn:microsoft.com/office/officeart/2005/8/layout/hierarchy3"/>
    <dgm:cxn modelId="{6B81E588-F916-4836-875A-261EE9F28BA1}" type="presOf" srcId="{52549BBC-4CC6-4569-8C32-77900999BFCF}" destId="{B241E1E6-8790-4FCE-948D-38254A7EB5E3}" srcOrd="0" destOrd="0" presId="urn:microsoft.com/office/officeart/2005/8/layout/hierarchy3"/>
    <dgm:cxn modelId="{1DC0AB85-0607-455D-BAAF-3D7208E29FB1}" srcId="{D2F2EA19-4D7F-4AFA-9557-EC936BC262C1}" destId="{DD8F2AE0-355E-4D0D-A125-6895832A0D8A}" srcOrd="1" destOrd="0" parTransId="{1A9E1D15-84ED-4F4D-B766-47AF709F7654}" sibTransId="{22571137-58F7-4681-8A5D-27C2D042AC07}"/>
    <dgm:cxn modelId="{02E0A6E0-EC2E-40F0-AD5B-1BF5AC33ED64}" srcId="{925F7C62-1838-4057-93F2-CBD4A990F34B}" destId="{FA16A983-94FA-477A-BD35-114A59635DFD}" srcOrd="4" destOrd="0" parTransId="{1C6713C7-0DA1-4E96-8962-7BD865B6BF7F}" sibTransId="{843126C9-C60B-4B1C-8B6F-26DAE455E476}"/>
    <dgm:cxn modelId="{730E050B-3B25-48FF-B443-6343267E0118}" type="presOf" srcId="{D2F2EA19-4D7F-4AFA-9557-EC936BC262C1}" destId="{1D7E7479-C131-488A-B771-300227EE52F3}" srcOrd="1" destOrd="0" presId="urn:microsoft.com/office/officeart/2005/8/layout/hierarchy3"/>
    <dgm:cxn modelId="{A2B00555-2966-490F-8DBD-7D5F74F77FED}" type="presOf" srcId="{5ECACF4F-2255-427B-837D-7C168D035CE6}" destId="{C13C65EE-27D6-48E6-9DA0-3CE7FB60560B}" srcOrd="0" destOrd="0" presId="urn:microsoft.com/office/officeart/2005/8/layout/hierarchy3"/>
    <dgm:cxn modelId="{AFF17F78-1A10-48BE-86BC-23298A61BE1E}" type="presOf" srcId="{D2F2EA19-4D7F-4AFA-9557-EC936BC262C1}" destId="{9E2315B2-FFDA-4FD6-9FE1-0AFE79A9254D}" srcOrd="0" destOrd="0" presId="urn:microsoft.com/office/officeart/2005/8/layout/hierarchy3"/>
    <dgm:cxn modelId="{4A5EA4E1-1B73-420D-BF97-2911C6A6C235}" type="presOf" srcId="{2270BFB2-96CA-44A9-83C1-7FDEB09A9B77}" destId="{26FFF226-34DB-4A61-8BC0-86E9B14BF993}" srcOrd="0" destOrd="0" presId="urn:microsoft.com/office/officeart/2005/8/layout/hierarchy3"/>
    <dgm:cxn modelId="{6B70CA8F-2B23-49A2-B837-60760FF88E37}" type="presOf" srcId="{0DB78586-FD0D-4B8D-A5C9-C0260DECAC78}" destId="{9DD255A3-46CB-4D30-A5EA-4FC7D8432EE0}" srcOrd="0" destOrd="0" presId="urn:microsoft.com/office/officeart/2005/8/layout/hierarchy3"/>
    <dgm:cxn modelId="{55634359-0207-4303-A20C-F312A7BC3CAD}" type="presOf" srcId="{B05C7A08-F035-4AC6-8507-DADD715053DA}" destId="{79221B41-C5C0-4C3F-8C80-0EA28D4BEBDF}" srcOrd="0" destOrd="7" presId="urn:microsoft.com/office/officeart/2005/8/layout/hierarchy3"/>
    <dgm:cxn modelId="{447721F6-B063-4463-9760-978792A4179D}" srcId="{D2F2EA19-4D7F-4AFA-9557-EC936BC262C1}" destId="{CEC5C839-D592-43EE-A9D9-9DB7EF1682F7}" srcOrd="0" destOrd="0" parTransId="{21D07AB3-6FA7-4CE6-8A4C-4A7910D85E45}" sibTransId="{BE02550F-0742-41D0-AD56-C6A6656BEF7A}"/>
    <dgm:cxn modelId="{F07ADB0D-B41D-4F8B-87C9-F8FF194D9808}" srcId="{1A2F1B9C-5315-4833-A2A6-4A4A0D3F2026}" destId="{B05C7A08-F035-4AC6-8507-DADD715053DA}" srcOrd="6" destOrd="0" parTransId="{39E00AE7-3A28-4585-95A4-7C7C50D02697}" sibTransId="{C8F07850-0283-4248-ACAE-9ECAA17E9B7A}"/>
    <dgm:cxn modelId="{C07BED2F-1C38-4CD6-8E70-BD93D2FE4A37}" srcId="{19F49F1F-3A2F-4FDB-981B-6D36A12C8CBA}" destId="{AB41E537-BDB6-450E-AE4B-86BBDCAC71E2}" srcOrd="0" destOrd="0" parTransId="{52549BBC-4CC6-4569-8C32-77900999BFCF}" sibTransId="{BAF97742-6D0E-4CE1-97FC-7316B4C3AAA8}"/>
    <dgm:cxn modelId="{8D71C6E2-AAF8-48C4-9E00-6D8FD875FF8D}" srcId="{5DD2F06A-2C62-4A91-A0EB-E405E1623E5B}" destId="{1A2F1B9C-5315-4833-A2A6-4A4A0D3F2026}" srcOrd="2" destOrd="0" parTransId="{BE16ED54-0C6C-4478-94C1-350F66C6D492}" sibTransId="{DADE4FB7-0FBA-4EA2-BC65-9A1BFF8D0787}"/>
    <dgm:cxn modelId="{F5ADF8CD-370D-482B-98FC-B32D25E184B6}" srcId="{925F7C62-1838-4057-93F2-CBD4A990F34B}" destId="{D2F2EA19-4D7F-4AFA-9557-EC936BC262C1}" srcOrd="0" destOrd="0" parTransId="{28C4D33F-42BD-466F-B075-399EA4A8FC4C}" sibTransId="{63C869D3-DCA5-476B-97FA-8E28D1863F9E}"/>
    <dgm:cxn modelId="{727A9E7B-9E44-49A5-82B5-890BC5584593}" type="presOf" srcId="{5FC35788-C8EB-47C1-A7A7-6FA8BD087D37}" destId="{775AC2C2-AE97-47E9-90F1-298CAA443F02}" srcOrd="0" destOrd="0" presId="urn:microsoft.com/office/officeart/2005/8/layout/hierarchy3"/>
    <dgm:cxn modelId="{A717FE65-9276-4AFF-ACB7-8D8D7C8F6023}" type="presOf" srcId="{8A98837C-8318-4D5F-9269-0CE78268A75C}" destId="{396B9624-957B-4056-82B3-17E9DB9C8817}" srcOrd="0" destOrd="0" presId="urn:microsoft.com/office/officeart/2005/8/layout/hierarchy3"/>
    <dgm:cxn modelId="{B30DFCE3-AF92-45C9-9342-86FE04A0C098}" type="presOf" srcId="{FA16A983-94FA-477A-BD35-114A59635DFD}" destId="{D9A10B93-3C2D-4DAD-89DB-E3E10A722B70}" srcOrd="0" destOrd="0" presId="urn:microsoft.com/office/officeart/2005/8/layout/hierarchy3"/>
    <dgm:cxn modelId="{DF9A4277-4CB7-4CAA-BA86-CB367D8533C7}" srcId="{8021C7C1-BE4E-4725-B1FC-86DCC0E525C8}" destId="{19A7164C-29F6-409B-9C4A-9B031EE677BB}" srcOrd="1" destOrd="0" parTransId="{02797C53-64C6-443A-8209-F66E39596731}" sibTransId="{16FF7A48-94DE-425A-92BC-3605DF44D0F6}"/>
    <dgm:cxn modelId="{80CD5927-C2EB-474C-A534-7F0C29CE239E}" srcId="{925F7C62-1838-4057-93F2-CBD4A990F34B}" destId="{5DD2F06A-2C62-4A91-A0EB-E405E1623E5B}" srcOrd="2" destOrd="0" parTransId="{98BF1644-160F-4D33-BD13-675444960FDF}" sibTransId="{CF777EEE-0DA4-4884-84D6-EB98582DAC8C}"/>
    <dgm:cxn modelId="{5EA3FBDF-62D2-4A4D-89B8-5D9564F2E80E}" type="presOf" srcId="{6686FEFE-4A37-4674-9F76-77F7E0FE3952}" destId="{FD379133-21EC-4D4D-B024-1059CAFA580D}" srcOrd="0" destOrd="0" presId="urn:microsoft.com/office/officeart/2005/8/layout/hierarchy3"/>
    <dgm:cxn modelId="{955D2B56-A022-4F9E-AE3A-773CFF340E8A}" type="presOf" srcId="{19F49F1F-3A2F-4FDB-981B-6D36A12C8CBA}" destId="{D1A5CAD5-5762-48B9-826A-8D1CE71D133F}" srcOrd="0" destOrd="0" presId="urn:microsoft.com/office/officeart/2005/8/layout/hierarchy3"/>
    <dgm:cxn modelId="{626BB8C2-6608-9543-9FF9-4A972E9205E1}" type="presOf" srcId="{35D9FFCD-DDDA-7141-BC1C-3967CA9B188A}" destId="{51FBD13F-B582-8F45-B7FD-5674CA20D550}" srcOrd="0" destOrd="0" presId="urn:microsoft.com/office/officeart/2005/8/layout/hierarchy3"/>
    <dgm:cxn modelId="{8C58F56C-BD90-4E94-BD15-C5DFDF05D3B7}" type="presOf" srcId="{9A52A94D-1769-4E4E-A113-887018445F3F}" destId="{79221B41-C5C0-4C3F-8C80-0EA28D4BEBDF}" srcOrd="0" destOrd="3" presId="urn:microsoft.com/office/officeart/2005/8/layout/hierarchy3"/>
    <dgm:cxn modelId="{B9885F7B-E036-4845-AFB9-E577171998F0}" srcId="{D2F2EA19-4D7F-4AFA-9557-EC936BC262C1}" destId="{E9A2CBA1-FE76-4A3B-86AF-7454A52BEF1A}" srcOrd="2" destOrd="0" parTransId="{5FC35788-C8EB-47C1-A7A7-6FA8BD087D37}" sibTransId="{0E4FD590-D03F-40E7-A182-D0246E34F621}"/>
    <dgm:cxn modelId="{59514F1C-6AF1-4EF5-8EBB-73EB51E4FAD9}" type="presOf" srcId="{1A2F1B9C-5315-4833-A2A6-4A4A0D3F2026}" destId="{79221B41-C5C0-4C3F-8C80-0EA28D4BEBDF}" srcOrd="0" destOrd="0" presId="urn:microsoft.com/office/officeart/2005/8/layout/hierarchy3"/>
    <dgm:cxn modelId="{EFA1A43F-4345-4FD5-8329-797590CD8021}" type="presOf" srcId="{DD8F2AE0-355E-4D0D-A125-6895832A0D8A}" destId="{AF399B60-5AA8-44E0-A953-6756CAE436A4}" srcOrd="0" destOrd="0" presId="urn:microsoft.com/office/officeart/2005/8/layout/hierarchy3"/>
    <dgm:cxn modelId="{F5DC8DC3-1BCA-4378-A17C-656A87C2984F}" type="presOf" srcId="{7708D260-974B-4930-8460-72DC6F8C3C5F}" destId="{A936F3AE-253F-4607-83F0-E0BB1AAE032D}" srcOrd="0" destOrd="0" presId="urn:microsoft.com/office/officeart/2005/8/layout/hierarchy3"/>
    <dgm:cxn modelId="{A756512A-539A-4126-9C1E-61A6ADF16647}" type="presOf" srcId="{808D7C96-54CD-474C-9DD4-971A6038FF0C}" destId="{A2F622ED-D653-470E-B28E-57F784D32D07}" srcOrd="0" destOrd="0" presId="urn:microsoft.com/office/officeart/2005/8/layout/hierarchy3"/>
    <dgm:cxn modelId="{E705B218-AF21-4212-8FFE-D9FCEE003AD0}" type="presParOf" srcId="{3C742CF3-FA1E-4A7B-90B0-70BE91D08FD6}" destId="{6BEA69CF-3CC6-4857-AC8D-24923D779B4B}" srcOrd="0" destOrd="0" presId="urn:microsoft.com/office/officeart/2005/8/layout/hierarchy3"/>
    <dgm:cxn modelId="{9EB3C2B7-AE8C-4256-A7F8-A4CB126207D7}" type="presParOf" srcId="{6BEA69CF-3CC6-4857-AC8D-24923D779B4B}" destId="{398A0472-E67B-4FA0-B91E-9B906F159879}" srcOrd="0" destOrd="0" presId="urn:microsoft.com/office/officeart/2005/8/layout/hierarchy3"/>
    <dgm:cxn modelId="{F1F99E33-FC5A-44E1-8343-EBE5877E7A17}" type="presParOf" srcId="{398A0472-E67B-4FA0-B91E-9B906F159879}" destId="{9E2315B2-FFDA-4FD6-9FE1-0AFE79A9254D}" srcOrd="0" destOrd="0" presId="urn:microsoft.com/office/officeart/2005/8/layout/hierarchy3"/>
    <dgm:cxn modelId="{AFE8E874-E2B2-477F-BC3A-FFB78B369CF6}" type="presParOf" srcId="{398A0472-E67B-4FA0-B91E-9B906F159879}" destId="{1D7E7479-C131-488A-B771-300227EE52F3}" srcOrd="1" destOrd="0" presId="urn:microsoft.com/office/officeart/2005/8/layout/hierarchy3"/>
    <dgm:cxn modelId="{5128797B-4A4F-4424-8CFD-E07264A4F3AB}" type="presParOf" srcId="{6BEA69CF-3CC6-4857-AC8D-24923D779B4B}" destId="{F7DFAA4D-999C-40C9-A899-870EC87F1BE3}" srcOrd="1" destOrd="0" presId="urn:microsoft.com/office/officeart/2005/8/layout/hierarchy3"/>
    <dgm:cxn modelId="{F9336B17-BDFE-4D35-AAD1-EF397A90C1B9}" type="presParOf" srcId="{F7DFAA4D-999C-40C9-A899-870EC87F1BE3}" destId="{A9486F0E-D190-45DE-B751-BE8869938417}" srcOrd="0" destOrd="0" presId="urn:microsoft.com/office/officeart/2005/8/layout/hierarchy3"/>
    <dgm:cxn modelId="{4C250EA0-2634-4DF9-997D-053FEB5BAA15}" type="presParOf" srcId="{F7DFAA4D-999C-40C9-A899-870EC87F1BE3}" destId="{E0EDBC5D-A0B1-4EFD-8DBE-3BAAE1679052}" srcOrd="1" destOrd="0" presId="urn:microsoft.com/office/officeart/2005/8/layout/hierarchy3"/>
    <dgm:cxn modelId="{95C76419-E935-41C1-BDF9-A17E26B33886}" type="presParOf" srcId="{F7DFAA4D-999C-40C9-A899-870EC87F1BE3}" destId="{0332FC8D-2976-49D5-B78F-11486DC92203}" srcOrd="2" destOrd="0" presId="urn:microsoft.com/office/officeart/2005/8/layout/hierarchy3"/>
    <dgm:cxn modelId="{135903F3-F37F-44AF-BA71-BA9D128F6BC7}" type="presParOf" srcId="{F7DFAA4D-999C-40C9-A899-870EC87F1BE3}" destId="{AF399B60-5AA8-44E0-A953-6756CAE436A4}" srcOrd="3" destOrd="0" presId="urn:microsoft.com/office/officeart/2005/8/layout/hierarchy3"/>
    <dgm:cxn modelId="{37941C23-EC05-4982-92B8-81767C7DBF49}" type="presParOf" srcId="{F7DFAA4D-999C-40C9-A899-870EC87F1BE3}" destId="{775AC2C2-AE97-47E9-90F1-298CAA443F02}" srcOrd="4" destOrd="0" presId="urn:microsoft.com/office/officeart/2005/8/layout/hierarchy3"/>
    <dgm:cxn modelId="{480F003A-E311-41ED-A286-4BB249B099D6}" type="presParOf" srcId="{F7DFAA4D-999C-40C9-A899-870EC87F1BE3}" destId="{BC4596CF-9199-4E46-B90A-E261C0118256}" srcOrd="5" destOrd="0" presId="urn:microsoft.com/office/officeart/2005/8/layout/hierarchy3"/>
    <dgm:cxn modelId="{9F796239-C7F8-461F-9F00-D45CF80936C2}" type="presParOf" srcId="{3C742CF3-FA1E-4A7B-90B0-70BE91D08FD6}" destId="{1BE9FC7B-E3DA-4AE2-A5FF-64677DB260F0}" srcOrd="1" destOrd="0" presId="urn:microsoft.com/office/officeart/2005/8/layout/hierarchy3"/>
    <dgm:cxn modelId="{A14E7F74-D5FB-4A13-8C51-405672058DDC}" type="presParOf" srcId="{1BE9FC7B-E3DA-4AE2-A5FF-64677DB260F0}" destId="{7C514CAC-BFE3-44B6-AEC9-F9253ED0E2EB}" srcOrd="0" destOrd="0" presId="urn:microsoft.com/office/officeart/2005/8/layout/hierarchy3"/>
    <dgm:cxn modelId="{BD82174C-CC9A-48C6-B235-CE3B99CF309D}" type="presParOf" srcId="{7C514CAC-BFE3-44B6-AEC9-F9253ED0E2EB}" destId="{F6FFDAA8-8CA6-4C23-A3F0-6048245D49E9}" srcOrd="0" destOrd="0" presId="urn:microsoft.com/office/officeart/2005/8/layout/hierarchy3"/>
    <dgm:cxn modelId="{1625F456-0218-4AEB-8259-9F29E12A908D}" type="presParOf" srcId="{7C514CAC-BFE3-44B6-AEC9-F9253ED0E2EB}" destId="{963E67AA-DA72-4547-BBF2-DFB7A74C1AF1}" srcOrd="1" destOrd="0" presId="urn:microsoft.com/office/officeart/2005/8/layout/hierarchy3"/>
    <dgm:cxn modelId="{92F08217-0AE8-42AB-9DA6-973027C492E9}" type="presParOf" srcId="{1BE9FC7B-E3DA-4AE2-A5FF-64677DB260F0}" destId="{3A58554F-4025-484E-BA43-B420F5AC96C5}" srcOrd="1" destOrd="0" presId="urn:microsoft.com/office/officeart/2005/8/layout/hierarchy3"/>
    <dgm:cxn modelId="{EB5CFD81-B525-462F-9578-EC112DEF4FC9}" type="presParOf" srcId="{3A58554F-4025-484E-BA43-B420F5AC96C5}" destId="{9DD255A3-46CB-4D30-A5EA-4FC7D8432EE0}" srcOrd="0" destOrd="0" presId="urn:microsoft.com/office/officeart/2005/8/layout/hierarchy3"/>
    <dgm:cxn modelId="{4BC1556A-DA1F-42E2-B837-8AB7CF271B65}" type="presParOf" srcId="{3A58554F-4025-484E-BA43-B420F5AC96C5}" destId="{BD71EECA-664C-499D-9F73-4AB53C24630D}" srcOrd="1" destOrd="0" presId="urn:microsoft.com/office/officeart/2005/8/layout/hierarchy3"/>
    <dgm:cxn modelId="{ECBD7645-1E74-2A4F-9118-AA140A98EC5A}" type="presParOf" srcId="{3A58554F-4025-484E-BA43-B420F5AC96C5}" destId="{9318144B-E783-0744-81EB-BC830BEE4998}" srcOrd="2" destOrd="0" presId="urn:microsoft.com/office/officeart/2005/8/layout/hierarchy3"/>
    <dgm:cxn modelId="{7AC1C059-046E-8349-A3E1-762C4E6223EA}" type="presParOf" srcId="{3A58554F-4025-484E-BA43-B420F5AC96C5}" destId="{51FBD13F-B582-8F45-B7FD-5674CA20D550}" srcOrd="3" destOrd="0" presId="urn:microsoft.com/office/officeart/2005/8/layout/hierarchy3"/>
    <dgm:cxn modelId="{FFBE05C8-E5A2-417C-8FCE-CA1ABA36C1CF}" type="presParOf" srcId="{3C742CF3-FA1E-4A7B-90B0-70BE91D08FD6}" destId="{25E050A6-3D68-4528-B431-CA3D99E94BA6}" srcOrd="2" destOrd="0" presId="urn:microsoft.com/office/officeart/2005/8/layout/hierarchy3"/>
    <dgm:cxn modelId="{4E4E427F-C21C-41BC-8112-E2650C129CFF}" type="presParOf" srcId="{25E050A6-3D68-4528-B431-CA3D99E94BA6}" destId="{C1C3C59A-7292-453F-BEA8-577ED8317525}" srcOrd="0" destOrd="0" presId="urn:microsoft.com/office/officeart/2005/8/layout/hierarchy3"/>
    <dgm:cxn modelId="{6E798E29-4332-4D95-81CA-D3DF192B74EB}" type="presParOf" srcId="{C1C3C59A-7292-453F-BEA8-577ED8317525}" destId="{064A7993-2CB5-473E-9A8F-7FB098136785}" srcOrd="0" destOrd="0" presId="urn:microsoft.com/office/officeart/2005/8/layout/hierarchy3"/>
    <dgm:cxn modelId="{F6587286-0E96-40A9-B0CD-9536676A394B}" type="presParOf" srcId="{C1C3C59A-7292-453F-BEA8-577ED8317525}" destId="{5B7CA2F8-D012-40C9-9310-D9FA940E5A57}" srcOrd="1" destOrd="0" presId="urn:microsoft.com/office/officeart/2005/8/layout/hierarchy3"/>
    <dgm:cxn modelId="{ADE100DD-BB81-47FB-BF06-5C18F94A6854}" type="presParOf" srcId="{25E050A6-3D68-4528-B431-CA3D99E94BA6}" destId="{6EBC0C13-CC4D-48CB-9AF6-27F7589EB2D3}" srcOrd="1" destOrd="0" presId="urn:microsoft.com/office/officeart/2005/8/layout/hierarchy3"/>
    <dgm:cxn modelId="{1952FB63-7602-4465-82AF-5D2D96A621B7}" type="presParOf" srcId="{6EBC0C13-CC4D-48CB-9AF6-27F7589EB2D3}" destId="{A2F622ED-D653-470E-B28E-57F784D32D07}" srcOrd="0" destOrd="0" presId="urn:microsoft.com/office/officeart/2005/8/layout/hierarchy3"/>
    <dgm:cxn modelId="{BEC44A56-3F29-4B30-90F9-33A5D80976C3}" type="presParOf" srcId="{6EBC0C13-CC4D-48CB-9AF6-27F7589EB2D3}" destId="{FD379133-21EC-4D4D-B024-1059CAFA580D}" srcOrd="1" destOrd="0" presId="urn:microsoft.com/office/officeart/2005/8/layout/hierarchy3"/>
    <dgm:cxn modelId="{40B2C70E-5858-41B2-A381-A35340749D19}" type="presParOf" srcId="{6EBC0C13-CC4D-48CB-9AF6-27F7589EB2D3}" destId="{335456B5-BA6D-400C-8843-DA46A541A3CA}" srcOrd="2" destOrd="0" presId="urn:microsoft.com/office/officeart/2005/8/layout/hierarchy3"/>
    <dgm:cxn modelId="{151FC389-86B9-42EC-927C-66844E40CDEC}" type="presParOf" srcId="{6EBC0C13-CC4D-48CB-9AF6-27F7589EB2D3}" destId="{C13C65EE-27D6-48E6-9DA0-3CE7FB60560B}" srcOrd="3" destOrd="0" presId="urn:microsoft.com/office/officeart/2005/8/layout/hierarchy3"/>
    <dgm:cxn modelId="{134745A3-A0BC-405A-99CB-F33ACD941F28}" type="presParOf" srcId="{6EBC0C13-CC4D-48CB-9AF6-27F7589EB2D3}" destId="{5663FFA2-B9EA-4990-91B5-D81BB0A8C1AF}" srcOrd="4" destOrd="0" presId="urn:microsoft.com/office/officeart/2005/8/layout/hierarchy3"/>
    <dgm:cxn modelId="{703A6241-A76F-46B5-BA64-09C1CF79A17D}" type="presParOf" srcId="{6EBC0C13-CC4D-48CB-9AF6-27F7589EB2D3}" destId="{79221B41-C5C0-4C3F-8C80-0EA28D4BEBDF}" srcOrd="5" destOrd="0" presId="urn:microsoft.com/office/officeart/2005/8/layout/hierarchy3"/>
    <dgm:cxn modelId="{A0599280-68C9-4613-998E-9F61C8816C0F}" type="presParOf" srcId="{3C742CF3-FA1E-4A7B-90B0-70BE91D08FD6}" destId="{29AF2B56-DA7B-4CBB-AF8B-6BEEA9AE5684}" srcOrd="3" destOrd="0" presId="urn:microsoft.com/office/officeart/2005/8/layout/hierarchy3"/>
    <dgm:cxn modelId="{E80310EA-38F0-4428-9DC9-D961CC1E25BE}" type="presParOf" srcId="{29AF2B56-DA7B-4CBB-AF8B-6BEEA9AE5684}" destId="{76D901ED-C128-4CFD-BBE0-35ABDEE70163}" srcOrd="0" destOrd="0" presId="urn:microsoft.com/office/officeart/2005/8/layout/hierarchy3"/>
    <dgm:cxn modelId="{D8E0E01E-D585-40AF-BE25-053172C2704D}" type="presParOf" srcId="{76D901ED-C128-4CFD-BBE0-35ABDEE70163}" destId="{D1A5CAD5-5762-48B9-826A-8D1CE71D133F}" srcOrd="0" destOrd="0" presId="urn:microsoft.com/office/officeart/2005/8/layout/hierarchy3"/>
    <dgm:cxn modelId="{3BE99D6C-A72B-4711-960B-E6DEB81C7762}" type="presParOf" srcId="{76D901ED-C128-4CFD-BBE0-35ABDEE70163}" destId="{573907DC-72D8-4D16-8ADF-BE2550B8678D}" srcOrd="1" destOrd="0" presId="urn:microsoft.com/office/officeart/2005/8/layout/hierarchy3"/>
    <dgm:cxn modelId="{4583FD50-86E2-44FE-BC90-AC7456F5F997}" type="presParOf" srcId="{29AF2B56-DA7B-4CBB-AF8B-6BEEA9AE5684}" destId="{0A129CC3-FC04-47D1-B486-129D11C7BC86}" srcOrd="1" destOrd="0" presId="urn:microsoft.com/office/officeart/2005/8/layout/hierarchy3"/>
    <dgm:cxn modelId="{AD18EEE5-6394-4203-976F-1118BF1353FE}" type="presParOf" srcId="{0A129CC3-FC04-47D1-B486-129D11C7BC86}" destId="{B241E1E6-8790-4FCE-948D-38254A7EB5E3}" srcOrd="0" destOrd="0" presId="urn:microsoft.com/office/officeart/2005/8/layout/hierarchy3"/>
    <dgm:cxn modelId="{9507A4E5-3F92-476B-A7F7-3DA3C8E9289D}" type="presParOf" srcId="{0A129CC3-FC04-47D1-B486-129D11C7BC86}" destId="{FC5D1B93-086D-42A5-8B6D-1A4684B72CD0}" srcOrd="1" destOrd="0" presId="urn:microsoft.com/office/officeart/2005/8/layout/hierarchy3"/>
    <dgm:cxn modelId="{02691592-ECF5-4586-809C-EA42B0B01B97}" type="presParOf" srcId="{0A129CC3-FC04-47D1-B486-129D11C7BC86}" destId="{1FED1836-2262-4154-95B8-37795B0E086A}" srcOrd="2" destOrd="0" presId="urn:microsoft.com/office/officeart/2005/8/layout/hierarchy3"/>
    <dgm:cxn modelId="{281DB16B-6F26-41E1-8684-2AA2E4DAC89C}" type="presParOf" srcId="{0A129CC3-FC04-47D1-B486-129D11C7BC86}" destId="{3DF0A69F-61EB-42B9-937E-D312E150D9D0}" srcOrd="3" destOrd="0" presId="urn:microsoft.com/office/officeart/2005/8/layout/hierarchy3"/>
    <dgm:cxn modelId="{7ED0A1E9-2CC0-49B8-852E-FC16FEB2D8BA}" type="presParOf" srcId="{0A129CC3-FC04-47D1-B486-129D11C7BC86}" destId="{0A24D1BB-1A0C-47B5-BE2B-37CDB624B910}" srcOrd="4" destOrd="0" presId="urn:microsoft.com/office/officeart/2005/8/layout/hierarchy3"/>
    <dgm:cxn modelId="{09C145D6-371B-4CF4-B403-04AB1E4DFCF8}" type="presParOf" srcId="{0A129CC3-FC04-47D1-B486-129D11C7BC86}" destId="{A936F3AE-253F-4607-83F0-E0BB1AAE032D}" srcOrd="5" destOrd="0" presId="urn:microsoft.com/office/officeart/2005/8/layout/hierarchy3"/>
    <dgm:cxn modelId="{06AE36FB-FA0F-49D9-9BC0-B9320C9A33A8}" type="presParOf" srcId="{0A129CC3-FC04-47D1-B486-129D11C7BC86}" destId="{6FF0F023-9345-4558-A1A7-31822D30232C}" srcOrd="6" destOrd="0" presId="urn:microsoft.com/office/officeart/2005/8/layout/hierarchy3"/>
    <dgm:cxn modelId="{70F269AD-44EE-48D6-8CAA-4B768095DD32}" type="presParOf" srcId="{0A129CC3-FC04-47D1-B486-129D11C7BC86}" destId="{583E8F4A-4690-461D-81D8-635F4B8628AC}" srcOrd="7" destOrd="0" presId="urn:microsoft.com/office/officeart/2005/8/layout/hierarchy3"/>
    <dgm:cxn modelId="{FC35D1AE-B0D1-4C2D-B86B-623D0182B337}" type="presParOf" srcId="{3C742CF3-FA1E-4A7B-90B0-70BE91D08FD6}" destId="{CFC68D08-BE81-4635-BF57-1E4D34E7B81B}" srcOrd="4" destOrd="0" presId="urn:microsoft.com/office/officeart/2005/8/layout/hierarchy3"/>
    <dgm:cxn modelId="{75C270D2-47CC-4E35-83B6-470B2373D021}" type="presParOf" srcId="{CFC68D08-BE81-4635-BF57-1E4D34E7B81B}" destId="{90D6295D-414F-41F1-ACF4-A53F189543E5}" srcOrd="0" destOrd="0" presId="urn:microsoft.com/office/officeart/2005/8/layout/hierarchy3"/>
    <dgm:cxn modelId="{98BACC9F-623D-474D-AB87-498917BDE32F}" type="presParOf" srcId="{90D6295D-414F-41F1-ACF4-A53F189543E5}" destId="{D9A10B93-3C2D-4DAD-89DB-E3E10A722B70}" srcOrd="0" destOrd="0" presId="urn:microsoft.com/office/officeart/2005/8/layout/hierarchy3"/>
    <dgm:cxn modelId="{ED37C6FB-5174-436B-B8D0-08935158A558}" type="presParOf" srcId="{90D6295D-414F-41F1-ACF4-A53F189543E5}" destId="{DAF823A9-A1C5-4316-BB51-6BC2EEFA6BDC}" srcOrd="1" destOrd="0" presId="urn:microsoft.com/office/officeart/2005/8/layout/hierarchy3"/>
    <dgm:cxn modelId="{CC90563B-445C-442F-9328-3C0C736AC9BF}" type="presParOf" srcId="{CFC68D08-BE81-4635-BF57-1E4D34E7B81B}" destId="{903706E3-F823-4D29-A77C-E2EE29915138}" srcOrd="1" destOrd="0" presId="urn:microsoft.com/office/officeart/2005/8/layout/hierarchy3"/>
    <dgm:cxn modelId="{6964D5C7-DE76-421F-BA26-D102E9152965}" type="presParOf" srcId="{903706E3-F823-4D29-A77C-E2EE29915138}" destId="{26FFF226-34DB-4A61-8BC0-86E9B14BF993}" srcOrd="0" destOrd="0" presId="urn:microsoft.com/office/officeart/2005/8/layout/hierarchy3"/>
    <dgm:cxn modelId="{C8539018-C164-4337-BA28-952DE158B78D}" type="presParOf" srcId="{903706E3-F823-4D29-A77C-E2EE29915138}" destId="{2CC6A177-81A3-48C5-8F0B-DC87138080AC}" srcOrd="1" destOrd="0" presId="urn:microsoft.com/office/officeart/2005/8/layout/hierarchy3"/>
    <dgm:cxn modelId="{5F5320F2-AB16-4C46-8505-4F8288E3AAD8}" type="presParOf" srcId="{903706E3-F823-4D29-A77C-E2EE29915138}" destId="{396B9624-957B-4056-82B3-17E9DB9C8817}" srcOrd="2" destOrd="0" presId="urn:microsoft.com/office/officeart/2005/8/layout/hierarchy3"/>
    <dgm:cxn modelId="{73C845CC-22FE-48B1-BA42-2C73AF290222}" type="presParOf" srcId="{903706E3-F823-4D29-A77C-E2EE29915138}" destId="{AEE3535E-CB8D-40E6-A71B-22386D311B11}" srcOrd="3" destOrd="0" presId="urn:microsoft.com/office/officeart/2005/8/layout/hierarchy3"/>
    <dgm:cxn modelId="{3A570EB9-D453-4A49-A79E-256C4B14D554}" type="presParOf" srcId="{903706E3-F823-4D29-A77C-E2EE29915138}" destId="{AFF0D812-99F4-4425-BACF-6E2BCEB51523}" srcOrd="4" destOrd="0" presId="urn:microsoft.com/office/officeart/2005/8/layout/hierarchy3"/>
    <dgm:cxn modelId="{8AC738D7-5F63-4413-9517-42B59CF2EE44}" type="presParOf" srcId="{903706E3-F823-4D29-A77C-E2EE29915138}" destId="{FE3263BF-6869-4A12-93D2-82F90D797F2B}" srcOrd="5" destOrd="0" presId="urn:microsoft.com/office/officeart/2005/8/layout/hierarchy3"/>
    <dgm:cxn modelId="{5F9DBD1F-04A0-4A63-B6DE-B1D56B704574}" type="presParOf" srcId="{903706E3-F823-4D29-A77C-E2EE29915138}" destId="{4785D64C-7D08-434E-AEE3-52196207F38B}" srcOrd="6" destOrd="0" presId="urn:microsoft.com/office/officeart/2005/8/layout/hierarchy3"/>
    <dgm:cxn modelId="{E7070308-F216-49D6-B8A9-4C25772714E3}" type="presParOf" srcId="{903706E3-F823-4D29-A77C-E2EE29915138}" destId="{07FFBA2A-FA6A-40CD-AECC-5CF85F6DDC94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3A67EE-67A1-4E70-8423-F8EAB502BE42}">
      <dsp:nvSpPr>
        <dsp:cNvPr id="0" name=""/>
        <dsp:cNvSpPr/>
      </dsp:nvSpPr>
      <dsp:spPr>
        <a:xfrm>
          <a:off x="0" y="0"/>
          <a:ext cx="8915400" cy="553699"/>
        </a:xfrm>
        <a:prstGeom prst="roundRect">
          <a:avLst/>
        </a:prstGeom>
        <a:solidFill>
          <a:schemeClr val="accent6">
            <a:lumMod val="5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439738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rgbClr val="FFFFFF"/>
              </a:solidFill>
            </a:rPr>
            <a:t>1. </a:t>
          </a:r>
          <a:r>
            <a:rPr lang="en-US" sz="2400" b="1" kern="1200" dirty="0" err="1">
              <a:solidFill>
                <a:srgbClr val="FFFFFF"/>
              </a:solidFill>
            </a:rPr>
            <a:t>Fakultas</a:t>
          </a:r>
          <a:r>
            <a:rPr lang="en-US" sz="2400" b="1" kern="1200" dirty="0">
              <a:solidFill>
                <a:srgbClr val="FFFFFF"/>
              </a:solidFill>
            </a:rPr>
            <a:t> </a:t>
          </a:r>
          <a:r>
            <a:rPr lang="en-US" sz="2400" b="1" kern="1200" dirty="0" err="1">
              <a:solidFill>
                <a:srgbClr val="FFFFFF"/>
              </a:solidFill>
            </a:rPr>
            <a:t>Ilmu</a:t>
          </a:r>
          <a:r>
            <a:rPr lang="en-US" sz="2400" b="1" kern="1200" dirty="0">
              <a:solidFill>
                <a:srgbClr val="FFFFFF"/>
              </a:solidFill>
            </a:rPr>
            <a:t> </a:t>
          </a:r>
          <a:r>
            <a:rPr lang="en-US" sz="2400" b="1" kern="1200" dirty="0" err="1">
              <a:solidFill>
                <a:srgbClr val="FFFFFF"/>
              </a:solidFill>
            </a:rPr>
            <a:t>Pendidikan</a:t>
          </a:r>
          <a:r>
            <a:rPr lang="en-US" sz="2400" b="1" kern="1200" dirty="0">
              <a:solidFill>
                <a:srgbClr val="FFFFFF"/>
              </a:solidFill>
            </a:rPr>
            <a:t> (FIP)</a:t>
          </a:r>
        </a:p>
      </dsp:txBody>
      <dsp:txXfrm>
        <a:off x="27029" y="27029"/>
        <a:ext cx="8861342" cy="499641"/>
      </dsp:txXfrm>
    </dsp:sp>
    <dsp:sp modelId="{3DAA3D76-4925-4D7D-B686-79516F69AB7C}">
      <dsp:nvSpPr>
        <dsp:cNvPr id="0" name=""/>
        <dsp:cNvSpPr/>
      </dsp:nvSpPr>
      <dsp:spPr>
        <a:xfrm>
          <a:off x="0" y="567466"/>
          <a:ext cx="8915400" cy="553699"/>
        </a:xfrm>
        <a:prstGeom prst="roundRect">
          <a:avLst/>
        </a:prstGeom>
        <a:solidFill>
          <a:srgbClr val="7030A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439738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chemeClr val="tx1"/>
              </a:solidFill>
            </a:rPr>
            <a:t>2. </a:t>
          </a:r>
          <a:r>
            <a:rPr lang="en-US" sz="2400" b="1" kern="1200" dirty="0" err="1">
              <a:solidFill>
                <a:schemeClr val="tx1"/>
              </a:solidFill>
            </a:rPr>
            <a:t>Fakultas</a:t>
          </a:r>
          <a:r>
            <a:rPr lang="en-US" sz="2400" b="1" kern="1200" dirty="0">
              <a:solidFill>
                <a:schemeClr val="tx1"/>
              </a:solidFill>
            </a:rPr>
            <a:t> </a:t>
          </a:r>
          <a:r>
            <a:rPr lang="en-US" sz="2400" b="1" kern="1200" dirty="0" err="1">
              <a:solidFill>
                <a:schemeClr val="tx1"/>
              </a:solidFill>
            </a:rPr>
            <a:t>Bahasa</a:t>
          </a:r>
          <a:r>
            <a:rPr lang="en-US" sz="2400" b="1" kern="1200" dirty="0">
              <a:solidFill>
                <a:schemeClr val="tx1"/>
              </a:solidFill>
            </a:rPr>
            <a:t> </a:t>
          </a:r>
          <a:r>
            <a:rPr lang="en-US" sz="2400" b="1" kern="1200" dirty="0" err="1">
              <a:solidFill>
                <a:schemeClr val="tx1"/>
              </a:solidFill>
            </a:rPr>
            <a:t>dan</a:t>
          </a:r>
          <a:r>
            <a:rPr lang="en-US" sz="2400" b="1" kern="1200" dirty="0">
              <a:solidFill>
                <a:schemeClr val="tx1"/>
              </a:solidFill>
            </a:rPr>
            <a:t> </a:t>
          </a:r>
          <a:r>
            <a:rPr lang="en-US" sz="2400" b="1" kern="1200" dirty="0" err="1">
              <a:solidFill>
                <a:schemeClr val="tx1"/>
              </a:solidFill>
            </a:rPr>
            <a:t>Seni</a:t>
          </a:r>
          <a:r>
            <a:rPr lang="en-US" sz="2400" b="1" kern="1200" dirty="0">
              <a:solidFill>
                <a:schemeClr val="tx1"/>
              </a:solidFill>
            </a:rPr>
            <a:t> (FBS)</a:t>
          </a:r>
        </a:p>
      </dsp:txBody>
      <dsp:txXfrm>
        <a:off x="27029" y="594495"/>
        <a:ext cx="8861342" cy="499641"/>
      </dsp:txXfrm>
    </dsp:sp>
    <dsp:sp modelId="{D3BAE856-19AF-4403-A049-932170DDCBC5}">
      <dsp:nvSpPr>
        <dsp:cNvPr id="0" name=""/>
        <dsp:cNvSpPr/>
      </dsp:nvSpPr>
      <dsp:spPr>
        <a:xfrm>
          <a:off x="0" y="1134932"/>
          <a:ext cx="8915400" cy="553699"/>
        </a:xfrm>
        <a:prstGeom prst="roundRect">
          <a:avLst/>
        </a:prstGeom>
        <a:solidFill>
          <a:srgbClr val="3366FF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439738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chemeClr val="tx1"/>
              </a:solidFill>
            </a:rPr>
            <a:t>3. </a:t>
          </a:r>
          <a:r>
            <a:rPr lang="en-US" sz="2400" b="1" kern="1200" dirty="0" err="1">
              <a:solidFill>
                <a:schemeClr val="tx1"/>
              </a:solidFill>
            </a:rPr>
            <a:t>Fakultas</a:t>
          </a:r>
          <a:r>
            <a:rPr lang="en-US" sz="2400" b="1" kern="1200" dirty="0">
              <a:solidFill>
                <a:schemeClr val="tx1"/>
              </a:solidFill>
            </a:rPr>
            <a:t> </a:t>
          </a:r>
          <a:r>
            <a:rPr lang="en-US" sz="2400" b="1" kern="1200" dirty="0" err="1">
              <a:solidFill>
                <a:schemeClr val="tx1"/>
              </a:solidFill>
            </a:rPr>
            <a:t>Matematika</a:t>
          </a:r>
          <a:r>
            <a:rPr lang="en-US" sz="2400" b="1" kern="1200" dirty="0">
              <a:solidFill>
                <a:schemeClr val="tx1"/>
              </a:solidFill>
            </a:rPr>
            <a:t> &amp; </a:t>
          </a:r>
          <a:r>
            <a:rPr lang="en-US" sz="2400" b="1" kern="1200" dirty="0" err="1">
              <a:solidFill>
                <a:schemeClr val="tx1"/>
              </a:solidFill>
            </a:rPr>
            <a:t>Ilmu</a:t>
          </a:r>
          <a:r>
            <a:rPr lang="en-US" sz="2400" b="1" kern="1200" dirty="0">
              <a:solidFill>
                <a:schemeClr val="tx1"/>
              </a:solidFill>
            </a:rPr>
            <a:t> </a:t>
          </a:r>
          <a:r>
            <a:rPr lang="en-US" sz="2400" b="1" kern="1200" dirty="0" err="1">
              <a:solidFill>
                <a:schemeClr val="tx1"/>
              </a:solidFill>
            </a:rPr>
            <a:t>Pengetahuan</a:t>
          </a:r>
          <a:r>
            <a:rPr lang="en-US" sz="2400" b="1" kern="1200" dirty="0">
              <a:solidFill>
                <a:schemeClr val="tx1"/>
              </a:solidFill>
            </a:rPr>
            <a:t> </a:t>
          </a:r>
          <a:r>
            <a:rPr lang="en-US" sz="2400" b="1" kern="1200" dirty="0" err="1">
              <a:solidFill>
                <a:schemeClr val="tx1"/>
              </a:solidFill>
            </a:rPr>
            <a:t>Alam</a:t>
          </a:r>
          <a:r>
            <a:rPr lang="en-US" sz="2400" b="1" kern="1200" dirty="0">
              <a:solidFill>
                <a:schemeClr val="tx1"/>
              </a:solidFill>
            </a:rPr>
            <a:t> (FMIPA)</a:t>
          </a:r>
        </a:p>
      </dsp:txBody>
      <dsp:txXfrm>
        <a:off x="27029" y="1161961"/>
        <a:ext cx="8861342" cy="499641"/>
      </dsp:txXfrm>
    </dsp:sp>
    <dsp:sp modelId="{411BCE58-8A05-4176-8169-3A24D9C6AC8B}">
      <dsp:nvSpPr>
        <dsp:cNvPr id="0" name=""/>
        <dsp:cNvSpPr/>
      </dsp:nvSpPr>
      <dsp:spPr>
        <a:xfrm>
          <a:off x="0" y="1702398"/>
          <a:ext cx="8915400" cy="553699"/>
        </a:xfrm>
        <a:prstGeom prst="roundRect">
          <a:avLst/>
        </a:prstGeom>
        <a:solidFill>
          <a:srgbClr val="FF00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439738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chemeClr val="tx1"/>
              </a:solidFill>
            </a:rPr>
            <a:t>4. </a:t>
          </a:r>
          <a:r>
            <a:rPr lang="en-US" sz="2400" b="1" kern="1200" dirty="0" err="1">
              <a:solidFill>
                <a:schemeClr val="tx1"/>
              </a:solidFill>
            </a:rPr>
            <a:t>Fakultas</a:t>
          </a:r>
          <a:r>
            <a:rPr lang="en-US" sz="2400" b="1" kern="1200" dirty="0">
              <a:solidFill>
                <a:schemeClr val="tx1"/>
              </a:solidFill>
            </a:rPr>
            <a:t> </a:t>
          </a:r>
          <a:r>
            <a:rPr lang="en-US" sz="2400" b="1" kern="1200" dirty="0" err="1">
              <a:solidFill>
                <a:schemeClr val="tx1"/>
              </a:solidFill>
            </a:rPr>
            <a:t>Ilmu</a:t>
          </a:r>
          <a:r>
            <a:rPr lang="en-US" sz="2400" b="1" kern="1200" dirty="0">
              <a:solidFill>
                <a:schemeClr val="tx1"/>
              </a:solidFill>
            </a:rPr>
            <a:t> </a:t>
          </a:r>
          <a:r>
            <a:rPr lang="en-US" sz="2400" b="1" kern="1200" dirty="0" err="1">
              <a:solidFill>
                <a:schemeClr val="tx1"/>
              </a:solidFill>
            </a:rPr>
            <a:t>Sosial</a:t>
          </a:r>
          <a:r>
            <a:rPr lang="en-US" sz="2400" b="1" kern="1200" dirty="0">
              <a:solidFill>
                <a:schemeClr val="tx1"/>
              </a:solidFill>
            </a:rPr>
            <a:t> (FIS)</a:t>
          </a:r>
        </a:p>
      </dsp:txBody>
      <dsp:txXfrm>
        <a:off x="27029" y="1729427"/>
        <a:ext cx="8861342" cy="499641"/>
      </dsp:txXfrm>
    </dsp:sp>
    <dsp:sp modelId="{758F6EEB-B8CF-4F09-8993-4DF83B50E397}">
      <dsp:nvSpPr>
        <dsp:cNvPr id="0" name=""/>
        <dsp:cNvSpPr/>
      </dsp:nvSpPr>
      <dsp:spPr>
        <a:xfrm>
          <a:off x="0" y="2269865"/>
          <a:ext cx="8915400" cy="553699"/>
        </a:xfrm>
        <a:prstGeom prst="roundRect">
          <a:avLst/>
        </a:prstGeom>
        <a:solidFill>
          <a:schemeClr val="accent2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439738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chemeClr val="tx1"/>
              </a:solidFill>
            </a:rPr>
            <a:t>5. </a:t>
          </a:r>
          <a:r>
            <a:rPr lang="en-US" sz="2400" b="1" kern="1200" dirty="0" err="1">
              <a:solidFill>
                <a:schemeClr val="tx1"/>
              </a:solidFill>
            </a:rPr>
            <a:t>Fakultas</a:t>
          </a:r>
          <a:r>
            <a:rPr lang="en-US" sz="2400" b="1" kern="1200" dirty="0">
              <a:solidFill>
                <a:schemeClr val="tx1"/>
              </a:solidFill>
            </a:rPr>
            <a:t> </a:t>
          </a:r>
          <a:r>
            <a:rPr lang="en-US" sz="2400" b="1" kern="1200" dirty="0" err="1">
              <a:solidFill>
                <a:schemeClr val="tx1"/>
              </a:solidFill>
            </a:rPr>
            <a:t>Teknik</a:t>
          </a:r>
          <a:r>
            <a:rPr lang="en-US" sz="2400" b="1" kern="1200" dirty="0">
              <a:solidFill>
                <a:schemeClr val="tx1"/>
              </a:solidFill>
            </a:rPr>
            <a:t> (FT)</a:t>
          </a:r>
        </a:p>
      </dsp:txBody>
      <dsp:txXfrm>
        <a:off x="27029" y="2296894"/>
        <a:ext cx="8861342" cy="499641"/>
      </dsp:txXfrm>
    </dsp:sp>
    <dsp:sp modelId="{159E8E61-07FF-4E41-81FB-EF95421D622F}">
      <dsp:nvSpPr>
        <dsp:cNvPr id="0" name=""/>
        <dsp:cNvSpPr/>
      </dsp:nvSpPr>
      <dsp:spPr>
        <a:xfrm>
          <a:off x="0" y="2837331"/>
          <a:ext cx="8915400" cy="553699"/>
        </a:xfrm>
        <a:prstGeom prst="roundRect">
          <a:avLst/>
        </a:prstGeom>
        <a:solidFill>
          <a:srgbClr val="FFFF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439738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chemeClr val="bg1"/>
              </a:solidFill>
            </a:rPr>
            <a:t>6. </a:t>
          </a:r>
          <a:r>
            <a:rPr lang="en-US" sz="2400" b="1" kern="1200" dirty="0" err="1">
              <a:solidFill>
                <a:schemeClr val="bg1"/>
              </a:solidFill>
            </a:rPr>
            <a:t>Fakultas</a:t>
          </a:r>
          <a:r>
            <a:rPr lang="en-US" sz="2400" b="1" kern="1200" dirty="0">
              <a:solidFill>
                <a:schemeClr val="bg1"/>
              </a:solidFill>
            </a:rPr>
            <a:t> </a:t>
          </a:r>
          <a:r>
            <a:rPr lang="en-US" sz="2400" b="1" kern="1200" dirty="0" err="1">
              <a:solidFill>
                <a:schemeClr val="bg1"/>
              </a:solidFill>
            </a:rPr>
            <a:t>Ilmu</a:t>
          </a:r>
          <a:r>
            <a:rPr lang="en-US" sz="2400" b="1" kern="1200" dirty="0">
              <a:solidFill>
                <a:schemeClr val="bg1"/>
              </a:solidFill>
            </a:rPr>
            <a:t> </a:t>
          </a:r>
          <a:r>
            <a:rPr lang="en-US" sz="2400" b="1" kern="1200" dirty="0" err="1">
              <a:solidFill>
                <a:schemeClr val="bg1"/>
              </a:solidFill>
            </a:rPr>
            <a:t>Keolahragaan</a:t>
          </a:r>
          <a:r>
            <a:rPr lang="en-US" sz="2400" b="1" kern="1200" dirty="0">
              <a:solidFill>
                <a:schemeClr val="bg1"/>
              </a:solidFill>
            </a:rPr>
            <a:t> (FIK)</a:t>
          </a:r>
        </a:p>
      </dsp:txBody>
      <dsp:txXfrm>
        <a:off x="27029" y="2864360"/>
        <a:ext cx="8861342" cy="499641"/>
      </dsp:txXfrm>
    </dsp:sp>
    <dsp:sp modelId="{24AA6419-3EE8-4937-93CE-D060003ACE9F}">
      <dsp:nvSpPr>
        <dsp:cNvPr id="0" name=""/>
        <dsp:cNvSpPr/>
      </dsp:nvSpPr>
      <dsp:spPr>
        <a:xfrm>
          <a:off x="0" y="3404797"/>
          <a:ext cx="8915400" cy="553699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439738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rgbClr val="000000"/>
              </a:solidFill>
            </a:rPr>
            <a:t>7. </a:t>
          </a:r>
          <a:r>
            <a:rPr lang="en-US" sz="2400" b="1" kern="1200" dirty="0" err="1">
              <a:solidFill>
                <a:srgbClr val="000000"/>
              </a:solidFill>
            </a:rPr>
            <a:t>Fakultas</a:t>
          </a:r>
          <a:r>
            <a:rPr lang="en-US" sz="2400" b="1" kern="1200" dirty="0">
              <a:solidFill>
                <a:srgbClr val="000000"/>
              </a:solidFill>
            </a:rPr>
            <a:t> </a:t>
          </a:r>
          <a:r>
            <a:rPr lang="en-US" sz="2400" b="1" kern="1200" dirty="0" err="1">
              <a:solidFill>
                <a:srgbClr val="000000"/>
              </a:solidFill>
            </a:rPr>
            <a:t>Ekonomi</a:t>
          </a:r>
          <a:r>
            <a:rPr lang="en-US" sz="2400" b="1" kern="1200" dirty="0">
              <a:solidFill>
                <a:srgbClr val="000000"/>
              </a:solidFill>
            </a:rPr>
            <a:t> (FE)</a:t>
          </a:r>
        </a:p>
      </dsp:txBody>
      <dsp:txXfrm>
        <a:off x="27029" y="3431826"/>
        <a:ext cx="8861342" cy="499641"/>
      </dsp:txXfrm>
    </dsp:sp>
    <dsp:sp modelId="{F917D2A4-64D3-429B-BCCA-16FB37C8F1FA}">
      <dsp:nvSpPr>
        <dsp:cNvPr id="0" name=""/>
        <dsp:cNvSpPr/>
      </dsp:nvSpPr>
      <dsp:spPr>
        <a:xfrm>
          <a:off x="0" y="3972263"/>
          <a:ext cx="8915400" cy="553699"/>
        </a:xfrm>
        <a:prstGeom prst="roundRect">
          <a:avLst/>
        </a:prstGeom>
        <a:solidFill>
          <a:srgbClr val="D9D9D9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439738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000000"/>
              </a:solidFill>
            </a:rPr>
            <a:t>8. Program </a:t>
          </a:r>
          <a:r>
            <a:rPr lang="en-US" sz="2400" b="1" kern="1200" dirty="0" err="1">
              <a:solidFill>
                <a:srgbClr val="000000"/>
              </a:solidFill>
            </a:rPr>
            <a:t>Pascasarjana</a:t>
          </a:r>
          <a:r>
            <a:rPr lang="en-US" sz="2400" b="1" kern="1200" dirty="0">
              <a:solidFill>
                <a:srgbClr val="000000"/>
              </a:solidFill>
            </a:rPr>
            <a:t> (PPs)</a:t>
          </a:r>
        </a:p>
      </dsp:txBody>
      <dsp:txXfrm>
        <a:off x="27029" y="3999292"/>
        <a:ext cx="8861342" cy="4996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2315B2-FFDA-4FD6-9FE1-0AFE79A9254D}">
      <dsp:nvSpPr>
        <dsp:cNvPr id="0" name=""/>
        <dsp:cNvSpPr/>
      </dsp:nvSpPr>
      <dsp:spPr>
        <a:xfrm>
          <a:off x="0" y="79507"/>
          <a:ext cx="1320679" cy="660339"/>
        </a:xfrm>
        <a:prstGeom prst="roundRect">
          <a:avLst>
            <a:gd name="adj" fmla="val 10000"/>
          </a:avLst>
        </a:prstGeom>
        <a:solidFill>
          <a:srgbClr val="0000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rPr>
            <a:t>D-IV</a:t>
          </a:r>
          <a:endParaRPr lang="en-ID" sz="2800" b="1" kern="1200" dirty="0">
            <a:solidFill>
              <a:srgbClr val="FFFF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341" y="98848"/>
        <a:ext cx="1281997" cy="621657"/>
      </dsp:txXfrm>
    </dsp:sp>
    <dsp:sp modelId="{A9486F0E-D190-45DE-B751-BE8869938417}">
      <dsp:nvSpPr>
        <dsp:cNvPr id="0" name=""/>
        <dsp:cNvSpPr/>
      </dsp:nvSpPr>
      <dsp:spPr>
        <a:xfrm>
          <a:off x="132067" y="739847"/>
          <a:ext cx="156530" cy="4952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5254"/>
              </a:lnTo>
              <a:lnTo>
                <a:pt x="156530" y="495254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EDBC5D-A0B1-4EFD-8DBE-3BAAE1679052}">
      <dsp:nvSpPr>
        <dsp:cNvPr id="0" name=""/>
        <dsp:cNvSpPr/>
      </dsp:nvSpPr>
      <dsp:spPr>
        <a:xfrm>
          <a:off x="288598" y="904932"/>
          <a:ext cx="1883215" cy="6603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</a:rPr>
            <a:t>SM CBT</a:t>
          </a:r>
          <a:endParaRPr lang="en-ID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7939" y="924273"/>
        <a:ext cx="1844533" cy="621657"/>
      </dsp:txXfrm>
    </dsp:sp>
    <dsp:sp modelId="{0332FC8D-2976-49D5-B78F-11486DC92203}">
      <dsp:nvSpPr>
        <dsp:cNvPr id="0" name=""/>
        <dsp:cNvSpPr/>
      </dsp:nvSpPr>
      <dsp:spPr>
        <a:xfrm>
          <a:off x="132067" y="739847"/>
          <a:ext cx="156530" cy="13206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0679"/>
              </a:lnTo>
              <a:lnTo>
                <a:pt x="156530" y="1320679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399B60-5AA8-44E0-A953-6756CAE436A4}">
      <dsp:nvSpPr>
        <dsp:cNvPr id="0" name=""/>
        <dsp:cNvSpPr/>
      </dsp:nvSpPr>
      <dsp:spPr>
        <a:xfrm>
          <a:off x="288598" y="1730357"/>
          <a:ext cx="1883215" cy="6603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41783"/>
              <a:satOff val="1119"/>
              <a:lumOff val="493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</a:rPr>
            <a:t>SM SKOR UTBK</a:t>
          </a:r>
          <a:endParaRPr lang="en-ID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7939" y="1749698"/>
        <a:ext cx="1844533" cy="621657"/>
      </dsp:txXfrm>
    </dsp:sp>
    <dsp:sp modelId="{775AC2C2-AE97-47E9-90F1-298CAA443F02}">
      <dsp:nvSpPr>
        <dsp:cNvPr id="0" name=""/>
        <dsp:cNvSpPr/>
      </dsp:nvSpPr>
      <dsp:spPr>
        <a:xfrm>
          <a:off x="132067" y="739847"/>
          <a:ext cx="156530" cy="21461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46104"/>
              </a:lnTo>
              <a:lnTo>
                <a:pt x="156530" y="2146104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4596CF-9199-4E46-B90A-E261C0118256}">
      <dsp:nvSpPr>
        <dsp:cNvPr id="0" name=""/>
        <dsp:cNvSpPr/>
      </dsp:nvSpPr>
      <dsp:spPr>
        <a:xfrm>
          <a:off x="288598" y="2555782"/>
          <a:ext cx="1883215" cy="6603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83565"/>
              <a:satOff val="2239"/>
              <a:lumOff val="98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</a:rPr>
            <a:t>SM </a:t>
          </a:r>
          <a:r>
            <a:rPr lang="en-US" sz="1800" b="1" kern="1200" dirty="0" err="1">
              <a:latin typeface="Arial" panose="020B0604020202020204" pitchFamily="34" charset="0"/>
              <a:cs typeface="Arial" panose="020B0604020202020204" pitchFamily="34" charset="0"/>
            </a:rPr>
            <a:t>Prestasi</a:t>
          </a:r>
          <a:endParaRPr lang="en-ID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7939" y="2575123"/>
        <a:ext cx="1844533" cy="621657"/>
      </dsp:txXfrm>
    </dsp:sp>
    <dsp:sp modelId="{F6FFDAA8-8CA6-4C23-A3F0-6048245D49E9}">
      <dsp:nvSpPr>
        <dsp:cNvPr id="0" name=""/>
        <dsp:cNvSpPr/>
      </dsp:nvSpPr>
      <dsp:spPr>
        <a:xfrm>
          <a:off x="4759981" y="78457"/>
          <a:ext cx="2004263" cy="660339"/>
        </a:xfrm>
        <a:prstGeom prst="roundRect">
          <a:avLst>
            <a:gd name="adj" fmla="val 10000"/>
          </a:avLst>
        </a:prstGeom>
        <a:solidFill>
          <a:srgbClr val="0000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rPr>
            <a:t>Profesi</a:t>
          </a:r>
          <a:endParaRPr lang="en-ID" sz="2800" b="1" kern="1200" dirty="0">
            <a:solidFill>
              <a:srgbClr val="FFFF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79322" y="97798"/>
        <a:ext cx="1965581" cy="621657"/>
      </dsp:txXfrm>
    </dsp:sp>
    <dsp:sp modelId="{9DD255A3-46CB-4D30-A5EA-4FC7D8432EE0}">
      <dsp:nvSpPr>
        <dsp:cNvPr id="0" name=""/>
        <dsp:cNvSpPr/>
      </dsp:nvSpPr>
      <dsp:spPr>
        <a:xfrm>
          <a:off x="4960408" y="738797"/>
          <a:ext cx="200178" cy="4727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2757"/>
              </a:lnTo>
              <a:lnTo>
                <a:pt x="200178" y="472757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71EECA-664C-499D-9F73-4AB53C24630D}">
      <dsp:nvSpPr>
        <dsp:cNvPr id="0" name=""/>
        <dsp:cNvSpPr/>
      </dsp:nvSpPr>
      <dsp:spPr>
        <a:xfrm>
          <a:off x="5160586" y="881384"/>
          <a:ext cx="1883215" cy="6603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125348"/>
              <a:satOff val="3358"/>
              <a:lumOff val="147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Pendidikan </a:t>
          </a:r>
          <a:r>
            <a:rPr lang="en-US" sz="1400" b="1" kern="1200" dirty="0" err="1">
              <a:latin typeface="Arial" panose="020B0604020202020204" pitchFamily="34" charset="0"/>
              <a:cs typeface="Arial" panose="020B0604020202020204" pitchFamily="34" charset="0"/>
            </a:rPr>
            <a:t>Profesi</a:t>
          </a: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kern="1200" dirty="0" err="1">
              <a:latin typeface="Arial" panose="020B0604020202020204" pitchFamily="34" charset="0"/>
              <a:cs typeface="Arial" panose="020B0604020202020204" pitchFamily="34" charset="0"/>
            </a:rPr>
            <a:t>Insinyur</a:t>
          </a: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kern="1200" dirty="0" err="1">
              <a:latin typeface="Arial" panose="020B0604020202020204" pitchFamily="34" charset="0"/>
              <a:cs typeface="Arial" panose="020B0604020202020204" pitchFamily="34" charset="0"/>
            </a:rPr>
            <a:t>Portofolio</a:t>
          </a:r>
          <a:endParaRPr lang="en-ID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179927" y="900725"/>
        <a:ext cx="1844533" cy="621657"/>
      </dsp:txXfrm>
    </dsp:sp>
    <dsp:sp modelId="{9318144B-E783-0744-81EB-BC830BEE4998}">
      <dsp:nvSpPr>
        <dsp:cNvPr id="0" name=""/>
        <dsp:cNvSpPr/>
      </dsp:nvSpPr>
      <dsp:spPr>
        <a:xfrm>
          <a:off x="4960408" y="738797"/>
          <a:ext cx="200178" cy="12981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8182"/>
              </a:lnTo>
              <a:lnTo>
                <a:pt x="200178" y="1298182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FBD13F-B582-8F45-B7FD-5674CA20D550}">
      <dsp:nvSpPr>
        <dsp:cNvPr id="0" name=""/>
        <dsp:cNvSpPr/>
      </dsp:nvSpPr>
      <dsp:spPr>
        <a:xfrm>
          <a:off x="5160586" y="1706809"/>
          <a:ext cx="1816484" cy="6603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167130"/>
              <a:satOff val="4478"/>
              <a:lumOff val="19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600" b="1" kern="1200" dirty="0">
              <a:latin typeface="Arial" panose="020B0604020202020204" pitchFamily="34" charset="0"/>
              <a:cs typeface="Arial" panose="020B0604020202020204" pitchFamily="34" charset="0"/>
            </a:rPr>
            <a:t>Program Profesi Guru</a:t>
          </a:r>
        </a:p>
      </dsp:txBody>
      <dsp:txXfrm>
        <a:off x="5179927" y="1726150"/>
        <a:ext cx="1777802" cy="621657"/>
      </dsp:txXfrm>
    </dsp:sp>
    <dsp:sp modelId="{064A7993-2CB5-473E-9A8F-7FB098136785}">
      <dsp:nvSpPr>
        <dsp:cNvPr id="0" name=""/>
        <dsp:cNvSpPr/>
      </dsp:nvSpPr>
      <dsp:spPr>
        <a:xfrm>
          <a:off x="2261630" y="126602"/>
          <a:ext cx="1320679" cy="660339"/>
        </a:xfrm>
        <a:prstGeom prst="roundRect">
          <a:avLst>
            <a:gd name="adj" fmla="val 10000"/>
          </a:avLst>
        </a:prstGeom>
        <a:solidFill>
          <a:srgbClr val="0000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rPr>
            <a:t>S1</a:t>
          </a:r>
          <a:endParaRPr lang="en-ID" sz="3200" b="1" kern="1200" dirty="0">
            <a:solidFill>
              <a:srgbClr val="FFFF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80971" y="145943"/>
        <a:ext cx="1281997" cy="621657"/>
      </dsp:txXfrm>
    </dsp:sp>
    <dsp:sp modelId="{A2F622ED-D653-470E-B28E-57F784D32D07}">
      <dsp:nvSpPr>
        <dsp:cNvPr id="0" name=""/>
        <dsp:cNvSpPr/>
      </dsp:nvSpPr>
      <dsp:spPr>
        <a:xfrm>
          <a:off x="2393698" y="786942"/>
          <a:ext cx="131581" cy="3392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9200"/>
              </a:lnTo>
              <a:lnTo>
                <a:pt x="131581" y="339200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379133-21EC-4D4D-B024-1059CAFA580D}">
      <dsp:nvSpPr>
        <dsp:cNvPr id="0" name=""/>
        <dsp:cNvSpPr/>
      </dsp:nvSpPr>
      <dsp:spPr>
        <a:xfrm>
          <a:off x="2525280" y="952027"/>
          <a:ext cx="2092104" cy="3482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208913"/>
              <a:satOff val="5597"/>
              <a:lumOff val="2465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SNMPTN</a:t>
          </a:r>
          <a:endParaRPr lang="en-ID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35479" y="962226"/>
        <a:ext cx="2071706" cy="327832"/>
      </dsp:txXfrm>
    </dsp:sp>
    <dsp:sp modelId="{335456B5-BA6D-400C-8843-DA46A541A3CA}">
      <dsp:nvSpPr>
        <dsp:cNvPr id="0" name=""/>
        <dsp:cNvSpPr/>
      </dsp:nvSpPr>
      <dsp:spPr>
        <a:xfrm>
          <a:off x="2393698" y="786942"/>
          <a:ext cx="131581" cy="8670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7052"/>
              </a:lnTo>
              <a:lnTo>
                <a:pt x="131581" y="867052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3C65EE-27D6-48E6-9DA0-3CE7FB60560B}">
      <dsp:nvSpPr>
        <dsp:cNvPr id="0" name=""/>
        <dsp:cNvSpPr/>
      </dsp:nvSpPr>
      <dsp:spPr>
        <a:xfrm>
          <a:off x="2525280" y="1465343"/>
          <a:ext cx="2165767" cy="3773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250696"/>
              <a:satOff val="6716"/>
              <a:lumOff val="295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SBMPTN</a:t>
          </a:r>
          <a:endParaRPr lang="en-ID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36331" y="1476394"/>
        <a:ext cx="2143665" cy="355203"/>
      </dsp:txXfrm>
    </dsp:sp>
    <dsp:sp modelId="{5663FFA2-B9EA-4990-91B5-D81BB0A8C1AF}">
      <dsp:nvSpPr>
        <dsp:cNvPr id="0" name=""/>
        <dsp:cNvSpPr/>
      </dsp:nvSpPr>
      <dsp:spPr>
        <a:xfrm>
          <a:off x="2393698" y="786942"/>
          <a:ext cx="131581" cy="25154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15409"/>
              </a:lnTo>
              <a:lnTo>
                <a:pt x="131581" y="2515409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221B41-C5C0-4C3F-8C80-0EA28D4BEBDF}">
      <dsp:nvSpPr>
        <dsp:cNvPr id="0" name=""/>
        <dsp:cNvSpPr/>
      </dsp:nvSpPr>
      <dsp:spPr>
        <a:xfrm>
          <a:off x="2525280" y="1962499"/>
          <a:ext cx="2234833" cy="2679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292478"/>
              <a:satOff val="7836"/>
              <a:lumOff val="345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t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</a:rPr>
            <a:t>SELEKSI MANDIRI</a:t>
          </a:r>
          <a:endParaRPr lang="en-ID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SM </a:t>
          </a:r>
          <a:r>
            <a:rPr lang="en-US" sz="1400" b="1" kern="1200" dirty="0" err="1">
              <a:latin typeface="Arial" panose="020B0604020202020204" pitchFamily="34" charset="0"/>
              <a:cs typeface="Arial" panose="020B0604020202020204" pitchFamily="34" charset="0"/>
            </a:rPr>
            <a:t>Prestasi</a:t>
          </a: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kern="1200" dirty="0" err="1">
              <a:latin typeface="Arial" panose="020B0604020202020204" pitchFamily="34" charset="0"/>
              <a:cs typeface="Arial" panose="020B0604020202020204" pitchFamily="34" charset="0"/>
            </a:rPr>
            <a:t>Akademik</a:t>
          </a:r>
          <a:endParaRPr lang="en-ID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SM </a:t>
          </a:r>
          <a:r>
            <a:rPr lang="en-US" sz="1400" b="1" kern="1200" dirty="0" err="1">
              <a:latin typeface="Arial" panose="020B0604020202020204" pitchFamily="34" charset="0"/>
              <a:cs typeface="Arial" panose="020B0604020202020204" pitchFamily="34" charset="0"/>
            </a:rPr>
            <a:t>Prestasi</a:t>
          </a: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kern="1200" dirty="0" err="1">
              <a:latin typeface="Arial" panose="020B0604020202020204" pitchFamily="34" charset="0"/>
              <a:cs typeface="Arial" panose="020B0604020202020204" pitchFamily="34" charset="0"/>
            </a:rPr>
            <a:t>Unggul</a:t>
          </a:r>
          <a:endParaRPr lang="en-ID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SM </a:t>
          </a:r>
          <a:r>
            <a:rPr lang="en-US" sz="1400" b="1" kern="1200" dirty="0" err="1">
              <a:latin typeface="Arial" panose="020B0604020202020204" pitchFamily="34" charset="0"/>
              <a:cs typeface="Arial" panose="020B0604020202020204" pitchFamily="34" charset="0"/>
            </a:rPr>
            <a:t>Skor</a:t>
          </a: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 UTBK</a:t>
          </a:r>
          <a:endParaRPr lang="en-ID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D" sz="1400" b="1" kern="1200" dirty="0">
              <a:latin typeface="Arial" panose="020B0604020202020204" pitchFamily="34" charset="0"/>
              <a:cs typeface="Arial" panose="020B0604020202020204" pitchFamily="34" charset="0"/>
            </a:rPr>
            <a:t>SM CBT</a:t>
          </a: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SM </a:t>
          </a:r>
          <a:r>
            <a:rPr lang="en-US" sz="1400" b="1" kern="1200" dirty="0" err="1">
              <a:latin typeface="Arial" panose="020B0604020202020204" pitchFamily="34" charset="0"/>
              <a:cs typeface="Arial" panose="020B0604020202020204" pitchFamily="34" charset="0"/>
            </a:rPr>
            <a:t>Kerja</a:t>
          </a: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kern="1200" dirty="0" err="1">
              <a:latin typeface="Arial" panose="020B0604020202020204" pitchFamily="34" charset="0"/>
              <a:cs typeface="Arial" panose="020B0604020202020204" pitchFamily="34" charset="0"/>
            </a:rPr>
            <a:t>sama</a:t>
          </a:r>
          <a:endParaRPr lang="en-ID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SM Portfolio LN</a:t>
          </a:r>
          <a:endParaRPr lang="en-ID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SM </a:t>
          </a:r>
          <a:r>
            <a:rPr lang="en-US" sz="1400" b="1" kern="1200" dirty="0" err="1">
              <a:latin typeface="Arial" panose="020B0604020202020204" pitchFamily="34" charset="0"/>
              <a:cs typeface="Arial" panose="020B0604020202020204" pitchFamily="34" charset="0"/>
            </a:rPr>
            <a:t>Prestasi</a:t>
          </a: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kern="1200" dirty="0" err="1">
              <a:latin typeface="Arial" panose="020B0604020202020204" pitchFamily="34" charset="0"/>
              <a:cs typeface="Arial" panose="020B0604020202020204" pitchFamily="34" charset="0"/>
            </a:rPr>
            <a:t>Olahraga</a:t>
          </a: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kern="1200" dirty="0" err="1">
              <a:latin typeface="Arial" panose="020B0604020202020204" pitchFamily="34" charset="0"/>
              <a:cs typeface="Arial" panose="020B0604020202020204" pitchFamily="34" charset="0"/>
            </a:rPr>
            <a:t>Unggul</a:t>
          </a:r>
          <a:endParaRPr lang="en-ID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90736" y="2027955"/>
        <a:ext cx="2103921" cy="2548793"/>
      </dsp:txXfrm>
    </dsp:sp>
    <dsp:sp modelId="{D1A5CAD5-5762-48B9-826A-8D1CE71D133F}">
      <dsp:nvSpPr>
        <dsp:cNvPr id="0" name=""/>
        <dsp:cNvSpPr/>
      </dsp:nvSpPr>
      <dsp:spPr>
        <a:xfrm>
          <a:off x="7083820" y="98749"/>
          <a:ext cx="1320679" cy="660339"/>
        </a:xfrm>
        <a:prstGeom prst="roundRect">
          <a:avLst>
            <a:gd name="adj" fmla="val 10000"/>
          </a:avLst>
        </a:prstGeom>
        <a:solidFill>
          <a:srgbClr val="0000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rPr>
            <a:t>S2</a:t>
          </a:r>
          <a:endParaRPr lang="en-ID" sz="3200" b="1" kern="1200" dirty="0">
            <a:solidFill>
              <a:srgbClr val="FFFF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103161" y="118090"/>
        <a:ext cx="1281997" cy="621657"/>
      </dsp:txXfrm>
    </dsp:sp>
    <dsp:sp modelId="{B241E1E6-8790-4FCE-948D-38254A7EB5E3}">
      <dsp:nvSpPr>
        <dsp:cNvPr id="0" name=""/>
        <dsp:cNvSpPr/>
      </dsp:nvSpPr>
      <dsp:spPr>
        <a:xfrm>
          <a:off x="7215888" y="759089"/>
          <a:ext cx="132345" cy="4952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5254"/>
              </a:lnTo>
              <a:lnTo>
                <a:pt x="132345" y="495254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5D1B93-086D-42A5-8B6D-1A4684B72CD0}">
      <dsp:nvSpPr>
        <dsp:cNvPr id="0" name=""/>
        <dsp:cNvSpPr/>
      </dsp:nvSpPr>
      <dsp:spPr>
        <a:xfrm>
          <a:off x="7348234" y="924174"/>
          <a:ext cx="1883215" cy="6603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334261"/>
              <a:satOff val="8955"/>
              <a:lumOff val="394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</a:rPr>
            <a:t>SM CBT</a:t>
          </a:r>
          <a:endParaRPr lang="en-ID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367575" y="943515"/>
        <a:ext cx="1844533" cy="621657"/>
      </dsp:txXfrm>
    </dsp:sp>
    <dsp:sp modelId="{1FED1836-2262-4154-95B8-37795B0E086A}">
      <dsp:nvSpPr>
        <dsp:cNvPr id="0" name=""/>
        <dsp:cNvSpPr/>
      </dsp:nvSpPr>
      <dsp:spPr>
        <a:xfrm>
          <a:off x="7215888" y="759089"/>
          <a:ext cx="132345" cy="13206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0679"/>
              </a:lnTo>
              <a:lnTo>
                <a:pt x="132345" y="1320679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F0A69F-61EB-42B9-937E-D312E150D9D0}">
      <dsp:nvSpPr>
        <dsp:cNvPr id="0" name=""/>
        <dsp:cNvSpPr/>
      </dsp:nvSpPr>
      <dsp:spPr>
        <a:xfrm>
          <a:off x="7348234" y="1749599"/>
          <a:ext cx="1883215" cy="6603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292478"/>
              <a:satOff val="7836"/>
              <a:lumOff val="345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</a:rPr>
            <a:t>SM Portfolio DN</a:t>
          </a:r>
          <a:endParaRPr lang="en-ID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367575" y="1768940"/>
        <a:ext cx="1844533" cy="621657"/>
      </dsp:txXfrm>
    </dsp:sp>
    <dsp:sp modelId="{0A24D1BB-1A0C-47B5-BE2B-37CDB624B910}">
      <dsp:nvSpPr>
        <dsp:cNvPr id="0" name=""/>
        <dsp:cNvSpPr/>
      </dsp:nvSpPr>
      <dsp:spPr>
        <a:xfrm>
          <a:off x="7215888" y="759089"/>
          <a:ext cx="132345" cy="21461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46104"/>
              </a:lnTo>
              <a:lnTo>
                <a:pt x="132345" y="2146104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36F3AE-253F-4607-83F0-E0BB1AAE032D}">
      <dsp:nvSpPr>
        <dsp:cNvPr id="0" name=""/>
        <dsp:cNvSpPr/>
      </dsp:nvSpPr>
      <dsp:spPr>
        <a:xfrm>
          <a:off x="7348234" y="2575024"/>
          <a:ext cx="1883215" cy="6603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250696"/>
              <a:satOff val="6716"/>
              <a:lumOff val="295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SM </a:t>
          </a:r>
          <a:r>
            <a:rPr lang="en-US" sz="1600" b="1" kern="1200" dirty="0" err="1">
              <a:latin typeface="Arial" panose="020B0604020202020204" pitchFamily="34" charset="0"/>
              <a:cs typeface="Arial" panose="020B0604020202020204" pitchFamily="34" charset="0"/>
            </a:rPr>
            <a:t>Portofolio</a:t>
          </a: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 LN</a:t>
          </a:r>
          <a:endParaRPr lang="en-ID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367575" y="2594365"/>
        <a:ext cx="1844533" cy="621657"/>
      </dsp:txXfrm>
    </dsp:sp>
    <dsp:sp modelId="{6FF0F023-9345-4558-A1A7-31822D30232C}">
      <dsp:nvSpPr>
        <dsp:cNvPr id="0" name=""/>
        <dsp:cNvSpPr/>
      </dsp:nvSpPr>
      <dsp:spPr>
        <a:xfrm>
          <a:off x="7215888" y="759089"/>
          <a:ext cx="132345" cy="29715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71529"/>
              </a:lnTo>
              <a:lnTo>
                <a:pt x="132345" y="2971529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3E8F4A-4690-461D-81D8-635F4B8628AC}">
      <dsp:nvSpPr>
        <dsp:cNvPr id="0" name=""/>
        <dsp:cNvSpPr/>
      </dsp:nvSpPr>
      <dsp:spPr>
        <a:xfrm>
          <a:off x="7348234" y="3400449"/>
          <a:ext cx="1883215" cy="6603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208913"/>
              <a:satOff val="5597"/>
              <a:lumOff val="2465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SM </a:t>
          </a:r>
          <a:r>
            <a:rPr lang="en-US" sz="1600" b="1" kern="1200" dirty="0" err="1">
              <a:latin typeface="Arial" panose="020B0604020202020204" pitchFamily="34" charset="0"/>
              <a:cs typeface="Arial" panose="020B0604020202020204" pitchFamily="34" charset="0"/>
            </a:rPr>
            <a:t>Kerja</a:t>
          </a: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b="1" kern="1200" dirty="0" err="1">
              <a:latin typeface="Arial" panose="020B0604020202020204" pitchFamily="34" charset="0"/>
              <a:cs typeface="Arial" panose="020B0604020202020204" pitchFamily="34" charset="0"/>
            </a:rPr>
            <a:t>sama</a:t>
          </a:r>
          <a:endParaRPr lang="en-ID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367575" y="3419790"/>
        <a:ext cx="1844533" cy="621657"/>
      </dsp:txXfrm>
    </dsp:sp>
    <dsp:sp modelId="{D9A10B93-3C2D-4DAD-89DB-E3E10A722B70}">
      <dsp:nvSpPr>
        <dsp:cNvPr id="0" name=""/>
        <dsp:cNvSpPr/>
      </dsp:nvSpPr>
      <dsp:spPr>
        <a:xfrm>
          <a:off x="9255618" y="78457"/>
          <a:ext cx="1320679" cy="660339"/>
        </a:xfrm>
        <a:prstGeom prst="roundRect">
          <a:avLst>
            <a:gd name="adj" fmla="val 10000"/>
          </a:avLst>
        </a:prstGeom>
        <a:solidFill>
          <a:srgbClr val="0000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rPr>
            <a:t>S3</a:t>
          </a:r>
          <a:endParaRPr lang="en-ID" sz="3200" b="1" kern="1200" dirty="0">
            <a:solidFill>
              <a:srgbClr val="FFFF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274959" y="97798"/>
        <a:ext cx="1281997" cy="621657"/>
      </dsp:txXfrm>
    </dsp:sp>
    <dsp:sp modelId="{26FFF226-34DB-4A61-8BC0-86E9B14BF993}">
      <dsp:nvSpPr>
        <dsp:cNvPr id="0" name=""/>
        <dsp:cNvSpPr/>
      </dsp:nvSpPr>
      <dsp:spPr>
        <a:xfrm>
          <a:off x="9341966" y="738797"/>
          <a:ext cx="91440" cy="51984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19846"/>
              </a:lnTo>
              <a:lnTo>
                <a:pt x="127399" y="519846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C6A177-81A3-48C5-8F0B-DC87138080AC}">
      <dsp:nvSpPr>
        <dsp:cNvPr id="0" name=""/>
        <dsp:cNvSpPr/>
      </dsp:nvSpPr>
      <dsp:spPr>
        <a:xfrm>
          <a:off x="9469365" y="928473"/>
          <a:ext cx="1883215" cy="6603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167130"/>
              <a:satOff val="4478"/>
              <a:lumOff val="19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SM CBT</a:t>
          </a:r>
          <a:endParaRPr lang="en-ID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488706" y="947814"/>
        <a:ext cx="1844533" cy="621657"/>
      </dsp:txXfrm>
    </dsp:sp>
    <dsp:sp modelId="{396B9624-957B-4056-82B3-17E9DB9C8817}">
      <dsp:nvSpPr>
        <dsp:cNvPr id="0" name=""/>
        <dsp:cNvSpPr/>
      </dsp:nvSpPr>
      <dsp:spPr>
        <a:xfrm>
          <a:off x="9341966" y="738797"/>
          <a:ext cx="91440" cy="14697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69725"/>
              </a:lnTo>
              <a:lnTo>
                <a:pt x="127399" y="1469725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E3535E-CB8D-40E6-A71B-22386D311B11}">
      <dsp:nvSpPr>
        <dsp:cNvPr id="0" name=""/>
        <dsp:cNvSpPr/>
      </dsp:nvSpPr>
      <dsp:spPr>
        <a:xfrm>
          <a:off x="9469365" y="1753898"/>
          <a:ext cx="1883215" cy="9092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125348"/>
              <a:satOff val="3358"/>
              <a:lumOff val="147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SM Portfolio DN</a:t>
          </a:r>
          <a:endParaRPr lang="en-ID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i="1" kern="1200" dirty="0">
              <a:latin typeface="Arial" panose="020B0604020202020204" pitchFamily="34" charset="0"/>
              <a:cs typeface="Arial" panose="020B0604020202020204" pitchFamily="34" charset="0"/>
            </a:rPr>
            <a:t>By Research</a:t>
          </a:r>
          <a:endParaRPr lang="en-ID" sz="1600" b="1" i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i="1" kern="1200" dirty="0">
              <a:latin typeface="Arial" panose="020B0604020202020204" pitchFamily="34" charset="0"/>
              <a:cs typeface="Arial" panose="020B0604020202020204" pitchFamily="34" charset="0"/>
            </a:rPr>
            <a:t>By Course </a:t>
          </a:r>
          <a:endParaRPr lang="en-ID" sz="1600" b="1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495996" y="1780529"/>
        <a:ext cx="1829953" cy="855986"/>
      </dsp:txXfrm>
    </dsp:sp>
    <dsp:sp modelId="{AFF0D812-99F4-4425-BACF-6E2BCEB51523}">
      <dsp:nvSpPr>
        <dsp:cNvPr id="0" name=""/>
        <dsp:cNvSpPr/>
      </dsp:nvSpPr>
      <dsp:spPr>
        <a:xfrm>
          <a:off x="9341966" y="738797"/>
          <a:ext cx="91440" cy="24196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19604"/>
              </a:lnTo>
              <a:lnTo>
                <a:pt x="127399" y="2419604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3263BF-6869-4A12-93D2-82F90D797F2B}">
      <dsp:nvSpPr>
        <dsp:cNvPr id="0" name=""/>
        <dsp:cNvSpPr/>
      </dsp:nvSpPr>
      <dsp:spPr>
        <a:xfrm>
          <a:off x="9469365" y="2828231"/>
          <a:ext cx="1883215" cy="6603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83565"/>
              <a:satOff val="2239"/>
              <a:lumOff val="98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kern="1200" dirty="0">
              <a:latin typeface="Arial" panose="020B0604020202020204" pitchFamily="34" charset="0"/>
              <a:cs typeface="Arial" panose="020B0604020202020204" pitchFamily="34" charset="0"/>
            </a:rPr>
            <a:t>SM </a:t>
          </a:r>
          <a:r>
            <a:rPr lang="en-US" sz="1600" b="1" i="0" kern="1200" dirty="0" err="1">
              <a:latin typeface="Arial" panose="020B0604020202020204" pitchFamily="34" charset="0"/>
              <a:cs typeface="Arial" panose="020B0604020202020204" pitchFamily="34" charset="0"/>
            </a:rPr>
            <a:t>Portofolio</a:t>
          </a:r>
          <a:r>
            <a:rPr lang="en-US" sz="1600" b="1" i="0" kern="1200" dirty="0">
              <a:latin typeface="Arial" panose="020B0604020202020204" pitchFamily="34" charset="0"/>
              <a:cs typeface="Arial" panose="020B0604020202020204" pitchFamily="34" charset="0"/>
            </a:rPr>
            <a:t> LN</a:t>
          </a:r>
          <a:endParaRPr lang="en-ID" sz="1600" b="1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488706" y="2847572"/>
        <a:ext cx="1844533" cy="621657"/>
      </dsp:txXfrm>
    </dsp:sp>
    <dsp:sp modelId="{4785D64C-7D08-434E-AEE3-52196207F38B}">
      <dsp:nvSpPr>
        <dsp:cNvPr id="0" name=""/>
        <dsp:cNvSpPr/>
      </dsp:nvSpPr>
      <dsp:spPr>
        <a:xfrm>
          <a:off x="9341966" y="738797"/>
          <a:ext cx="91440" cy="324502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45029"/>
              </a:lnTo>
              <a:lnTo>
                <a:pt x="127399" y="3245029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FFBA2A-FA6A-40CD-AECC-5CF85F6DDC94}">
      <dsp:nvSpPr>
        <dsp:cNvPr id="0" name=""/>
        <dsp:cNvSpPr/>
      </dsp:nvSpPr>
      <dsp:spPr>
        <a:xfrm>
          <a:off x="9469365" y="3653656"/>
          <a:ext cx="1883215" cy="6603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41783"/>
              <a:satOff val="1119"/>
              <a:lumOff val="493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kern="1200" dirty="0">
              <a:latin typeface="Arial" panose="020B0604020202020204" pitchFamily="34" charset="0"/>
              <a:cs typeface="Arial" panose="020B0604020202020204" pitchFamily="34" charset="0"/>
            </a:rPr>
            <a:t>SM </a:t>
          </a:r>
          <a:r>
            <a:rPr lang="en-US" sz="1600" b="1" i="0" kern="1200" dirty="0" err="1">
              <a:latin typeface="Arial" panose="020B0604020202020204" pitchFamily="34" charset="0"/>
              <a:cs typeface="Arial" panose="020B0604020202020204" pitchFamily="34" charset="0"/>
            </a:rPr>
            <a:t>Kerja</a:t>
          </a:r>
          <a:r>
            <a:rPr lang="en-US" sz="1600" b="1" i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b="1" i="0" kern="1200" dirty="0" err="1">
              <a:latin typeface="Arial" panose="020B0604020202020204" pitchFamily="34" charset="0"/>
              <a:cs typeface="Arial" panose="020B0604020202020204" pitchFamily="34" charset="0"/>
            </a:rPr>
            <a:t>sama</a:t>
          </a:r>
          <a:endParaRPr lang="en-ID" sz="1600" b="1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488706" y="3672997"/>
        <a:ext cx="1844533" cy="6216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E965B-B9DC-534A-BF30-E5F2A1B40B34}" type="datetimeFigureOut">
              <a:rPr lang="en-US" smtClean="0"/>
              <a:t>04/10/19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23AD7D-DABB-E942-BA3F-BFE5AB8FE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83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0A8766-CCD3-4373-8D09-E4F2BD98FFE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3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2EE57E-7878-4086-9A81-CD3D920FB56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28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9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62F34E-740D-4801-AACA-3544C2DA0C92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187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22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7CDEE3-19AC-4F28-9D9E-B05BF90DC505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25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22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7CDEE3-19AC-4F28-9D9E-B05BF90DC505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25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E79D0-5262-4330-B56E-7DCAFEE740B1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08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E79D0-5262-4330-B56E-7DCAFEE740B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66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9A04-E429-4FDB-874A-300F5141E396}" type="datetimeFigureOut">
              <a:rPr lang="en-US" smtClean="0"/>
              <a:t>04/10/19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11543-17D5-4B1C-8721-E459723D4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260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9A04-E429-4FDB-874A-300F5141E396}" type="datetimeFigureOut">
              <a:rPr lang="en-US" smtClean="0"/>
              <a:t>04/10/19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11543-17D5-4B1C-8721-E459723D4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891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9A04-E429-4FDB-874A-300F5141E396}" type="datetimeFigureOut">
              <a:rPr lang="en-US" smtClean="0"/>
              <a:t>04/10/19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11543-17D5-4B1C-8721-E459723D4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18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Opin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グループ化 28"/>
          <p:cNvGrpSpPr/>
          <p:nvPr userDrawn="1"/>
        </p:nvGrpSpPr>
        <p:grpSpPr>
          <a:xfrm>
            <a:off x="5343196" y="47423"/>
            <a:ext cx="6848804" cy="4481941"/>
            <a:chOff x="7426437" y="55909"/>
            <a:chExt cx="10859975" cy="6722912"/>
          </a:xfrm>
        </p:grpSpPr>
        <p:sp>
          <p:nvSpPr>
            <p:cNvPr id="13" name="正方形/長方形 12"/>
            <p:cNvSpPr/>
            <p:nvPr userDrawn="1"/>
          </p:nvSpPr>
          <p:spPr>
            <a:xfrm>
              <a:off x="10859975" y="111818"/>
              <a:ext cx="7426437" cy="66670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399"/>
            </a:p>
          </p:txBody>
        </p:sp>
        <p:sp>
          <p:nvSpPr>
            <p:cNvPr id="12" name="直角三角形 11"/>
            <p:cNvSpPr/>
            <p:nvPr userDrawn="1"/>
          </p:nvSpPr>
          <p:spPr>
            <a:xfrm flipH="1">
              <a:off x="7426437" y="55909"/>
              <a:ext cx="3433538" cy="6722912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399"/>
            </a:p>
          </p:txBody>
        </p:sp>
      </p:grpSp>
      <p:sp>
        <p:nvSpPr>
          <p:cNvPr id="2" name="正方形/長方形 1"/>
          <p:cNvSpPr/>
          <p:nvPr userDrawn="1"/>
        </p:nvSpPr>
        <p:spPr>
          <a:xfrm>
            <a:off x="0" y="1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399"/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5199" y="471963"/>
            <a:ext cx="1282667" cy="404725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0775" y="1017731"/>
            <a:ext cx="1187142" cy="350148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6" name="正方形/長方形 5"/>
          <p:cNvSpPr/>
          <p:nvPr userDrawn="1"/>
        </p:nvSpPr>
        <p:spPr>
          <a:xfrm>
            <a:off x="1" y="4519215"/>
            <a:ext cx="12192000" cy="23387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399"/>
          </a:p>
        </p:txBody>
      </p:sp>
      <p:sp>
        <p:nvSpPr>
          <p:cNvPr id="7" name="タイトル 1"/>
          <p:cNvSpPr>
            <a:spLocks noGrp="1"/>
          </p:cNvSpPr>
          <p:nvPr userDrawn="1">
            <p:ph type="title" hasCustomPrompt="1"/>
          </p:nvPr>
        </p:nvSpPr>
        <p:spPr>
          <a:xfrm>
            <a:off x="483852" y="4637788"/>
            <a:ext cx="11215678" cy="900605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5015257" y="5548542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399"/>
          </a:p>
        </p:txBody>
      </p:sp>
      <p:sp>
        <p:nvSpPr>
          <p:cNvPr id="9" name="テキスト プレースホルダー 6"/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7768456" y="397384"/>
            <a:ext cx="4036642" cy="821816"/>
          </a:xfrm>
        </p:spPr>
        <p:txBody>
          <a:bodyPr>
            <a:noAutofit/>
          </a:bodyPr>
          <a:lstStyle>
            <a:lvl1pPr algn="l">
              <a:defRPr sz="4400" b="0" i="0" u="none" baseline="0">
                <a:solidFill>
                  <a:schemeClr val="accent1"/>
                </a:solidFill>
                <a:latin typeface="+mj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305322" y="397384"/>
            <a:ext cx="3786740" cy="821816"/>
          </a:xfrm>
        </p:spPr>
        <p:txBody>
          <a:bodyPr>
            <a:noAutofit/>
          </a:bodyPr>
          <a:lstStyle>
            <a:lvl1pPr algn="r">
              <a:defRPr sz="4400" b="0" i="0" u="none" baseline="0">
                <a:solidFill>
                  <a:schemeClr val="accent5"/>
                </a:solidFill>
                <a:latin typeface="+mj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286851" y="5688607"/>
            <a:ext cx="11618299" cy="998520"/>
          </a:xfrm>
        </p:spPr>
        <p:txBody>
          <a:bodyPr>
            <a:noAutofit/>
          </a:bodyPr>
          <a:lstStyle>
            <a:lvl1pPr algn="ctr">
              <a:defRPr sz="1333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727632" y="1473201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円/楕円 14"/>
          <p:cNvSpPr/>
          <p:nvPr userDrawn="1"/>
        </p:nvSpPr>
        <p:spPr>
          <a:xfrm>
            <a:off x="357148" y="1664651"/>
            <a:ext cx="272907" cy="2728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399"/>
          </a:p>
        </p:txBody>
      </p:sp>
      <p:sp>
        <p:nvSpPr>
          <p:cNvPr id="16" name="テキスト プレースホルダー 6"/>
          <p:cNvSpPr>
            <a:spLocks noGrp="1"/>
          </p:cNvSpPr>
          <p:nvPr userDrawn="1">
            <p:ph type="body" sz="quarter" idx="46" hasCustomPrompt="1"/>
          </p:nvPr>
        </p:nvSpPr>
        <p:spPr>
          <a:xfrm>
            <a:off x="727632" y="2239820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円/楕円 16"/>
          <p:cNvSpPr/>
          <p:nvPr userDrawn="1"/>
        </p:nvSpPr>
        <p:spPr>
          <a:xfrm>
            <a:off x="361180" y="2431269"/>
            <a:ext cx="272907" cy="2728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399"/>
          </a:p>
        </p:txBody>
      </p:sp>
      <p:sp>
        <p:nvSpPr>
          <p:cNvPr id="18" name="テキスト プレースホルダー 6"/>
          <p:cNvSpPr>
            <a:spLocks noGrp="1"/>
          </p:cNvSpPr>
          <p:nvPr userDrawn="1">
            <p:ph type="body" sz="quarter" idx="47" hasCustomPrompt="1"/>
          </p:nvPr>
        </p:nvSpPr>
        <p:spPr>
          <a:xfrm>
            <a:off x="727632" y="3006438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357148" y="3197887"/>
            <a:ext cx="272907" cy="2728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399"/>
          </a:p>
        </p:txBody>
      </p:sp>
      <p:sp>
        <p:nvSpPr>
          <p:cNvPr id="23" name="テキスト プレースホルダー 6"/>
          <p:cNvSpPr>
            <a:spLocks noGrp="1"/>
          </p:cNvSpPr>
          <p:nvPr userDrawn="1">
            <p:ph type="body" sz="quarter" idx="48" hasCustomPrompt="1"/>
          </p:nvPr>
        </p:nvSpPr>
        <p:spPr>
          <a:xfrm>
            <a:off x="8254563" y="1463466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7884079" y="1654916"/>
            <a:ext cx="272907" cy="27288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399"/>
          </a:p>
        </p:txBody>
      </p:sp>
      <p:sp>
        <p:nvSpPr>
          <p:cNvPr id="25" name="テキスト プレースホルダー 6"/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8254563" y="2230085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7884079" y="2421535"/>
            <a:ext cx="272907" cy="27288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399"/>
          </a:p>
        </p:txBody>
      </p:sp>
      <p:sp>
        <p:nvSpPr>
          <p:cNvPr id="27" name="テキスト プレースホルダー 6"/>
          <p:cNvSpPr>
            <a:spLocks noGrp="1"/>
          </p:cNvSpPr>
          <p:nvPr userDrawn="1">
            <p:ph type="body" sz="quarter" idx="50" hasCustomPrompt="1"/>
          </p:nvPr>
        </p:nvSpPr>
        <p:spPr>
          <a:xfrm>
            <a:off x="8254563" y="2996703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円/楕円 27"/>
          <p:cNvSpPr/>
          <p:nvPr userDrawn="1"/>
        </p:nvSpPr>
        <p:spPr>
          <a:xfrm>
            <a:off x="7884079" y="3188153"/>
            <a:ext cx="272907" cy="27288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399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950334" y="1225923"/>
            <a:ext cx="2160427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399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7782322" y="1225923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399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51" hasCustomPrompt="1"/>
          </p:nvPr>
        </p:nvSpPr>
        <p:spPr>
          <a:xfrm>
            <a:off x="8241377" y="3736078"/>
            <a:ext cx="3518363" cy="655782"/>
          </a:xfrm>
        </p:spPr>
        <p:txBody>
          <a:bodyPr anchor="ctr">
            <a:noAutofit/>
          </a:bodyPr>
          <a:lstStyle>
            <a:lvl1pPr marL="0" indent="0" algn="l">
              <a:buNone/>
              <a:defRPr lang="en-US" sz="600" smtClean="0">
                <a:effectLst/>
              </a:defRPr>
            </a:lvl1pPr>
          </a:lstStyle>
          <a:p>
            <a:pPr lvl="0"/>
            <a:r>
              <a:rPr lang="en-US" sz="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Mengembangkan</a:t>
            </a:r>
            <a:r>
              <a:rPr lang="en-US" sz="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kerja</a:t>
            </a:r>
            <a:r>
              <a:rPr lang="en-US" sz="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sama</a:t>
            </a:r>
            <a:r>
              <a:rPr lang="en-US" sz="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dengan</a:t>
            </a:r>
            <a:r>
              <a:rPr lang="en-US" sz="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lembaga</a:t>
            </a:r>
            <a:r>
              <a:rPr lang="en-US" sz="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lain, </a:t>
            </a:r>
            <a:r>
              <a:rPr lang="en-US" sz="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baik</a:t>
            </a:r>
            <a:r>
              <a:rPr lang="en-US" sz="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nasional</a:t>
            </a:r>
            <a:r>
              <a:rPr lang="en-US" sz="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maupun</a:t>
            </a:r>
            <a:r>
              <a:rPr lang="en-US" sz="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internasional</a:t>
            </a:r>
            <a:r>
              <a:rPr lang="en-US" sz="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secara</a:t>
            </a:r>
            <a:r>
              <a:rPr lang="en-US" sz="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kreatif</a:t>
            </a:r>
            <a:r>
              <a:rPr lang="en-US" sz="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dan</a:t>
            </a:r>
            <a:r>
              <a:rPr lang="en-US" sz="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inovatif</a:t>
            </a:r>
            <a:r>
              <a:rPr lang="en-US" sz="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untuk</a:t>
            </a:r>
            <a:r>
              <a:rPr lang="en-US" sz="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meningkatkan</a:t>
            </a:r>
            <a:r>
              <a:rPr lang="en-US" sz="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mutu</a:t>
            </a:r>
            <a:r>
              <a:rPr lang="en-US" sz="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pelaksanaan</a:t>
            </a:r>
            <a:r>
              <a:rPr lang="en-US" sz="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tridharma</a:t>
            </a:r>
            <a:r>
              <a:rPr lang="en-US" sz="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dengan</a:t>
            </a:r>
            <a:r>
              <a:rPr lang="en-US" sz="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azas</a:t>
            </a:r>
            <a:r>
              <a:rPr lang="en-US" sz="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kesetaraan</a:t>
            </a:r>
            <a:r>
              <a:rPr lang="en-US" sz="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dan</a:t>
            </a:r>
            <a:r>
              <a:rPr lang="en-US" sz="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saling</a:t>
            </a:r>
            <a:r>
              <a:rPr lang="en-US" sz="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menguntungkan</a:t>
            </a:r>
            <a:r>
              <a:rPr lang="en-US" sz="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berdasarkan</a:t>
            </a:r>
            <a:r>
              <a:rPr lang="en-US" sz="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ketakwaan</a:t>
            </a:r>
            <a:r>
              <a:rPr lang="en-US" sz="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kemandirian</a:t>
            </a:r>
            <a:r>
              <a:rPr lang="en-US" sz="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dan</a:t>
            </a:r>
            <a:r>
              <a:rPr lang="en-US" sz="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kecendekiaan</a:t>
            </a:r>
            <a:r>
              <a:rPr lang="en-US" sz="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kumimoji="1" lang="ja-JP" altLang="en-US" dirty="0"/>
          </a:p>
        </p:txBody>
      </p:sp>
      <p:sp>
        <p:nvSpPr>
          <p:cNvPr id="33" name="円/楕円 27"/>
          <p:cNvSpPr/>
          <p:nvPr userDrawn="1"/>
        </p:nvSpPr>
        <p:spPr>
          <a:xfrm>
            <a:off x="7870893" y="3927528"/>
            <a:ext cx="272907" cy="27288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399"/>
          </a:p>
        </p:txBody>
      </p:sp>
    </p:spTree>
    <p:extLst>
      <p:ext uri="{BB962C8B-B14F-4D97-AF65-F5344CB8AC3E}">
        <p14:creationId xmlns:p14="http://schemas.microsoft.com/office/powerpoint/2010/main" val="237429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00"/>
                            </p:stCondLst>
                            <p:childTnLst>
                              <p:par>
                                <p:cTn id="26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50"/>
                            </p:stCondLst>
                            <p:childTnLst>
                              <p:par>
                                <p:cTn id="3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100"/>
                            </p:stCondLst>
                            <p:childTnLst>
                              <p:par>
                                <p:cTn id="4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8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6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1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6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1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6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1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6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1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6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1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6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1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16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build="p">
        <p:tmplLst>
          <p:tmpl lvl="1">
            <p:tnLst>
              <p:par>
                <p:cTn xmlns:p14="http://schemas.microsoft.com/office/powerpoint/2010/main" presetID="2" presetClass="entr" presetSubtype="2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xmlns:p14="http://schemas.microsoft.com/office/powerpoint/2010/main" presetID="2" presetClass="entr" presetSubtype="8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3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30" grpId="0" animBg="1"/>
      <p:bldP spid="31" grpId="0" animBg="1"/>
      <p:bldP spid="32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A2E26-98C8-4733-AA00-81F99A0BAA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46325"/>
      </p:ext>
    </p:extLst>
  </p:cSld>
  <p:clrMapOvr>
    <a:masterClrMapping/>
  </p:clrMapOvr>
  <p:transition xmlns:p14="http://schemas.microsoft.com/office/powerpoint/2010/main"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9A04-E429-4FDB-874A-300F5141E396}" type="datetimeFigureOut">
              <a:rPr lang="en-US" smtClean="0"/>
              <a:t>04/10/19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11543-17D5-4B1C-8721-E459723D4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79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9A04-E429-4FDB-874A-300F5141E396}" type="datetimeFigureOut">
              <a:rPr lang="en-US" smtClean="0"/>
              <a:t>04/10/19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11543-17D5-4B1C-8721-E459723D4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148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9A04-E429-4FDB-874A-300F5141E396}" type="datetimeFigureOut">
              <a:rPr lang="en-US" smtClean="0"/>
              <a:t>04/10/19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11543-17D5-4B1C-8721-E459723D4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138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9A04-E429-4FDB-874A-300F5141E396}" type="datetimeFigureOut">
              <a:rPr lang="en-US" smtClean="0"/>
              <a:t>04/10/19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11543-17D5-4B1C-8721-E459723D4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95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9A04-E429-4FDB-874A-300F5141E396}" type="datetimeFigureOut">
              <a:rPr lang="en-US" smtClean="0"/>
              <a:t>04/10/19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11543-17D5-4B1C-8721-E459723D4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847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9A04-E429-4FDB-874A-300F5141E396}" type="datetimeFigureOut">
              <a:rPr lang="en-US" smtClean="0"/>
              <a:t>04/10/19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11543-17D5-4B1C-8721-E459723D4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90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9A04-E429-4FDB-874A-300F5141E396}" type="datetimeFigureOut">
              <a:rPr lang="en-US" smtClean="0"/>
              <a:t>04/10/19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11543-17D5-4B1C-8721-E459723D4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83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9A04-E429-4FDB-874A-300F5141E396}" type="datetimeFigureOut">
              <a:rPr lang="en-US" smtClean="0"/>
              <a:t>04/10/19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11543-17D5-4B1C-8721-E459723D4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236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69A04-E429-4FDB-874A-300F5141E396}" type="datetimeFigureOut">
              <a:rPr lang="en-US" smtClean="0"/>
              <a:t>04/10/19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11543-17D5-4B1C-8721-E459723D4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5713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9.jpeg"/><Relationship Id="rId9" Type="http://schemas.openxmlformats.org/officeDocument/2006/relationships/image" Target="../media/image10.jpeg"/><Relationship Id="rId10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32.jpg"/><Relationship Id="rId7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34.jpg"/><Relationship Id="rId6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37.JPG"/><Relationship Id="rId7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40.jpg"/><Relationship Id="rId6" Type="http://schemas.openxmlformats.org/officeDocument/2006/relationships/image" Target="../media/image41.jpg"/><Relationship Id="rId7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43.JPG"/><Relationship Id="rId6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56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63.jpeg"/><Relationship Id="rId7" Type="http://schemas.openxmlformats.org/officeDocument/2006/relationships/image" Target="../media/image64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66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70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75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uny.ac.id/berita/psm-uny-juarai-world-youth-children%E2%80%99s-choir-festival-2019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4" Type="http://schemas.openxmlformats.org/officeDocument/2006/relationships/image" Target="../media/image94.pn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4" Type="http://schemas.openxmlformats.org/officeDocument/2006/relationships/image" Target="../media/image96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diagramData" Target="../diagrams/data2.xml"/><Relationship Id="rId7" Type="http://schemas.openxmlformats.org/officeDocument/2006/relationships/diagramLayout" Target="../diagrams/layout2.xml"/><Relationship Id="rId8" Type="http://schemas.openxmlformats.org/officeDocument/2006/relationships/diagramQuickStyle" Target="../diagrams/quickStyle2.xml"/><Relationship Id="rId9" Type="http://schemas.openxmlformats.org/officeDocument/2006/relationships/diagramColors" Target="../diagrams/colors2.xml"/><Relationship Id="rId10" Type="http://schemas.microsoft.com/office/2007/relationships/diagramDrawing" Target="../diagrams/drawing2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hyperlink" Target="http://pmb.uny.ac.id" TargetMode="External"/><Relationship Id="rId7" Type="http://schemas.openxmlformats.org/officeDocument/2006/relationships/hyperlink" Target="http://daftarpmb.uny.ac.id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4" Type="http://schemas.openxmlformats.org/officeDocument/2006/relationships/image" Target="../media/image99.jpeg"/><Relationship Id="rId5" Type="http://schemas.openxmlformats.org/officeDocument/2006/relationships/image" Target="../media/image100.jpeg"/><Relationship Id="rId6" Type="http://schemas.openxmlformats.org/officeDocument/2006/relationships/chart" Target="../charts/chart2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4" Type="http://schemas.openxmlformats.org/officeDocument/2006/relationships/image" Target="../media/image99.jpeg"/><Relationship Id="rId5" Type="http://schemas.openxmlformats.org/officeDocument/2006/relationships/image" Target="../media/image100.jpeg"/><Relationship Id="rId6" Type="http://schemas.openxmlformats.org/officeDocument/2006/relationships/chart" Target="../charts/chart3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4" Type="http://schemas.openxmlformats.org/officeDocument/2006/relationships/image" Target="../media/image99.jpeg"/><Relationship Id="rId5" Type="http://schemas.openxmlformats.org/officeDocument/2006/relationships/image" Target="../media/image100.jpeg"/><Relationship Id="rId6" Type="http://schemas.openxmlformats.org/officeDocument/2006/relationships/chart" Target="../charts/chart4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jpeg"/><Relationship Id="rId5" Type="http://schemas.openxmlformats.org/officeDocument/2006/relationships/image" Target="../media/image99.jpeg"/><Relationship Id="rId6" Type="http://schemas.openxmlformats.org/officeDocument/2006/relationships/image" Target="../media/image100.jpeg"/><Relationship Id="rId7" Type="http://schemas.openxmlformats.org/officeDocument/2006/relationships/chart" Target="../charts/chart5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5.jpeg"/><Relationship Id="rId9" Type="http://schemas.openxmlformats.org/officeDocument/2006/relationships/image" Target="../media/image6.jpeg"/><Relationship Id="rId10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4" Type="http://schemas.openxmlformats.org/officeDocument/2006/relationships/image" Target="../media/image100.jpeg"/><Relationship Id="rId5" Type="http://schemas.openxmlformats.org/officeDocument/2006/relationships/image" Target="../media/image97.png"/><Relationship Id="rId6" Type="http://schemas.openxmlformats.org/officeDocument/2006/relationships/image" Target="../media/image102.png"/><Relationship Id="rId7" Type="http://schemas.openxmlformats.org/officeDocument/2006/relationships/image" Target="../media/image103.png"/><Relationship Id="rId8" Type="http://schemas.openxmlformats.org/officeDocument/2006/relationships/image" Target="../media/image104.png"/><Relationship Id="rId9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4" Type="http://schemas.openxmlformats.org/officeDocument/2006/relationships/image" Target="../media/image99.jpeg"/><Relationship Id="rId5" Type="http://schemas.openxmlformats.org/officeDocument/2006/relationships/image" Target="../media/image100.jpeg"/><Relationship Id="rId6" Type="http://schemas.openxmlformats.org/officeDocument/2006/relationships/image" Target="../media/image106.png"/><Relationship Id="rId7" Type="http://schemas.openxmlformats.org/officeDocument/2006/relationships/image" Target="../media/image107.png"/><Relationship Id="rId8" Type="http://schemas.openxmlformats.org/officeDocument/2006/relationships/image" Target="../media/image108.png"/><Relationship Id="rId9" Type="http://schemas.openxmlformats.org/officeDocument/2006/relationships/image" Target="../media/image109.png"/><Relationship Id="rId10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4" Type="http://schemas.openxmlformats.org/officeDocument/2006/relationships/image" Target="../media/image99.jpeg"/><Relationship Id="rId5" Type="http://schemas.openxmlformats.org/officeDocument/2006/relationships/image" Target="../media/image100.jpeg"/><Relationship Id="rId6" Type="http://schemas.openxmlformats.org/officeDocument/2006/relationships/image" Target="../media/image111.png"/><Relationship Id="rId7" Type="http://schemas.openxmlformats.org/officeDocument/2006/relationships/image" Target="../media/image112.png"/><Relationship Id="rId8" Type="http://schemas.openxmlformats.org/officeDocument/2006/relationships/image" Target="../media/image113.png"/><Relationship Id="rId9" Type="http://schemas.openxmlformats.org/officeDocument/2006/relationships/image" Target="../media/image114.png"/><Relationship Id="rId10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7.png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97.png"/><Relationship Id="rId5" Type="http://schemas.openxmlformats.org/officeDocument/2006/relationships/image" Target="../media/image98.jpeg"/><Relationship Id="rId6" Type="http://schemas.openxmlformats.org/officeDocument/2006/relationships/image" Target="../media/image99.jpeg"/><Relationship Id="rId7" Type="http://schemas.openxmlformats.org/officeDocument/2006/relationships/image" Target="../media/image10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6.jpeg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97.png"/><Relationship Id="rId5" Type="http://schemas.openxmlformats.org/officeDocument/2006/relationships/image" Target="../media/image98.jpeg"/><Relationship Id="rId6" Type="http://schemas.openxmlformats.org/officeDocument/2006/relationships/image" Target="../media/image99.jpeg"/><Relationship Id="rId7" Type="http://schemas.openxmlformats.org/officeDocument/2006/relationships/image" Target="../media/image10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jpeg"/><Relationship Id="rId5" Type="http://schemas.openxmlformats.org/officeDocument/2006/relationships/image" Target="../media/image99.jpeg"/><Relationship Id="rId6" Type="http://schemas.openxmlformats.org/officeDocument/2006/relationships/image" Target="../media/image10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image" Target="../media/image10.jpeg"/><Relationship Id="rId9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26.jpg"/><Relationship Id="rId6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28.jpg"/><Relationship Id="rId6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picture containing sky, tree, outdoor, building&#10;&#10;Description automatically generated">
            <a:extLst>
              <a:ext uri="{FF2B5EF4-FFF2-40B4-BE49-F238E27FC236}">
                <a16:creationId xmlns:a16="http://schemas.microsoft.com/office/drawing/2014/main" xmlns="" id="{E5C990E5-23D8-45CE-983B-B766B6DFD85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560"/>
            <a:ext cx="12192000" cy="723908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6701" y="410280"/>
            <a:ext cx="1087818" cy="1111427"/>
          </a:xfrm>
          <a:prstGeom prst="rect">
            <a:avLst/>
          </a:prstGeom>
        </p:spPr>
      </p:pic>
      <p:sp>
        <p:nvSpPr>
          <p:cNvPr id="13" name="Rectangle 37"/>
          <p:cNvSpPr>
            <a:spLocks noGrp="1" noChangeArrowheads="1"/>
          </p:cNvSpPr>
          <p:nvPr>
            <p:ph type="ctrTitle"/>
          </p:nvPr>
        </p:nvSpPr>
        <p:spPr>
          <a:xfrm>
            <a:off x="4342947" y="1456725"/>
            <a:ext cx="7831861" cy="3727419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SOSIALISASI DAN PROMOSI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PMB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UNIVERSITAS NEGERI YOGYAKARTA 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TAHUN 2020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Kantor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Layanan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Admisi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UNIVERSITAS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NEGERI YOGYAKARTA</a:t>
            </a:r>
            <a:b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5750197"/>
            <a:ext cx="12202160" cy="1098519"/>
            <a:chOff x="0" y="5750197"/>
            <a:chExt cx="12202160" cy="1098519"/>
          </a:xfrm>
        </p:grpSpPr>
        <p:sp>
          <p:nvSpPr>
            <p:cNvPr id="15" name="Flowchart: Document 13"/>
            <p:cNvSpPr/>
            <p:nvPr/>
          </p:nvSpPr>
          <p:spPr>
            <a:xfrm rot="10800000">
              <a:off x="0" y="5918970"/>
              <a:ext cx="12202160" cy="9297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AutoShape 141" descr="g1"/>
            <p:cNvSpPr>
              <a:spLocks noChangeArrowheads="1"/>
            </p:cNvSpPr>
            <p:nvPr/>
          </p:nvSpPr>
          <p:spPr bwMode="gray">
            <a:xfrm>
              <a:off x="11134695" y="5750197"/>
              <a:ext cx="713779" cy="63364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5" name="AutoShape 140" descr="g2"/>
            <p:cNvSpPr>
              <a:spLocks noChangeArrowheads="1"/>
            </p:cNvSpPr>
            <p:nvPr/>
          </p:nvSpPr>
          <p:spPr bwMode="gray">
            <a:xfrm>
              <a:off x="10258911" y="5750197"/>
              <a:ext cx="713775" cy="62223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" name="AutoShape 139" descr="g3"/>
            <p:cNvSpPr>
              <a:spLocks noChangeArrowheads="1"/>
            </p:cNvSpPr>
            <p:nvPr/>
          </p:nvSpPr>
          <p:spPr bwMode="gray">
            <a:xfrm>
              <a:off x="9383128" y="5761608"/>
              <a:ext cx="713774" cy="62223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14" name="Flowchart: Document 13"/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4933" y="63792"/>
              <a:ext cx="3384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70773" y="1872396"/>
            <a:ext cx="3872586" cy="3404077"/>
            <a:chOff x="109034" y="1664019"/>
            <a:chExt cx="5363005" cy="3882341"/>
          </a:xfrm>
        </p:grpSpPr>
        <p:pic>
          <p:nvPicPr>
            <p:cNvPr id="18" name="Picture 17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531" y="1664019"/>
              <a:ext cx="2365216" cy="1841683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9" name="Picture 40" descr="Hasil gambar untuk mahasiswa baru uny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34" y="3783337"/>
              <a:ext cx="2416713" cy="1763023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1" descr="Hasil gambar untuk mahasiswa baru uny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2760799" y="1698208"/>
              <a:ext cx="2711240" cy="1807494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90779" y="3753357"/>
              <a:ext cx="2663019" cy="177534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571755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8533" y="650148"/>
            <a:ext cx="9477159" cy="6280587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526334" y="710855"/>
            <a:ext cx="3278597" cy="5176516"/>
          </a:xfrm>
          <a:prstGeom prst="rect">
            <a:avLst/>
          </a:prstGeom>
          <a:solidFill>
            <a:srgbClr val="000090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Tx/>
              <a:buSzPct val="95000"/>
              <a:buFont typeface="+mj-lt"/>
              <a:buAutoNum type="arabicPeriod"/>
            </a:pPr>
            <a:r>
              <a:rPr lang="en-US" sz="1600" b="1" dirty="0">
                <a:solidFill>
                  <a:schemeClr val="tx1"/>
                </a:solidFill>
              </a:rPr>
              <a:t>Pen</a:t>
            </a:r>
            <a:r>
              <a:rPr lang="id-ID" sz="1600" b="1" dirty="0">
                <a:solidFill>
                  <a:schemeClr val="tx1"/>
                </a:solidFill>
              </a:rPr>
              <a:t>didikan Bahasa dan Sastra Indonesia</a:t>
            </a:r>
          </a:p>
          <a:p>
            <a:pPr marL="342900" indent="-342900">
              <a:buClrTx/>
              <a:buSzPct val="95000"/>
              <a:buFont typeface="+mj-lt"/>
              <a:buAutoNum type="arabicPeriod"/>
            </a:pPr>
            <a:r>
              <a:rPr lang="id-ID" sz="1600" b="1" dirty="0">
                <a:solidFill>
                  <a:schemeClr val="tx1"/>
                </a:solidFill>
              </a:rPr>
              <a:t>Pendidikan Bahasa Inggris</a:t>
            </a:r>
          </a:p>
          <a:p>
            <a:pPr marL="342900" indent="-342900">
              <a:buClrTx/>
              <a:buSzPct val="95000"/>
              <a:buFont typeface="+mj-lt"/>
              <a:buAutoNum type="arabicPeriod"/>
            </a:pPr>
            <a:r>
              <a:rPr lang="id-ID" sz="1600" b="1" dirty="0">
                <a:solidFill>
                  <a:schemeClr val="tx1"/>
                </a:solidFill>
              </a:rPr>
              <a:t>Pendidikan Bahasa Jerman</a:t>
            </a:r>
          </a:p>
          <a:p>
            <a:pPr marL="342900" indent="-342900">
              <a:buClrTx/>
              <a:buSzPct val="95000"/>
              <a:buFont typeface="+mj-lt"/>
              <a:buAutoNum type="arabicPeriod"/>
            </a:pPr>
            <a:r>
              <a:rPr lang="id-ID" sz="1600" b="1" dirty="0">
                <a:solidFill>
                  <a:schemeClr val="tx1"/>
                </a:solidFill>
              </a:rPr>
              <a:t>Pendidikan Bahasa Perancis</a:t>
            </a:r>
          </a:p>
          <a:p>
            <a:pPr marL="342900" indent="-342900">
              <a:buClrTx/>
              <a:buSzPct val="95000"/>
              <a:buFont typeface="+mj-lt"/>
              <a:buAutoNum type="arabicPeriod"/>
            </a:pPr>
            <a:r>
              <a:rPr lang="id-ID" sz="1600" b="1" dirty="0">
                <a:solidFill>
                  <a:schemeClr val="tx1"/>
                </a:solidFill>
              </a:rPr>
              <a:t>Pendidikan Bahasa Jawa</a:t>
            </a:r>
          </a:p>
          <a:p>
            <a:pPr marL="342900" indent="-342900">
              <a:buClrTx/>
              <a:buSzPct val="95000"/>
              <a:buFont typeface="+mj-lt"/>
              <a:buAutoNum type="arabicPeriod"/>
            </a:pPr>
            <a:r>
              <a:rPr lang="id-ID" sz="1600" b="1" dirty="0">
                <a:solidFill>
                  <a:schemeClr val="tx1"/>
                </a:solidFill>
              </a:rPr>
              <a:t>Pendidikan Kriya</a:t>
            </a:r>
          </a:p>
          <a:p>
            <a:pPr marL="342900" indent="-342900">
              <a:buClrTx/>
              <a:buSzPct val="95000"/>
              <a:buFont typeface="+mj-lt"/>
              <a:buAutoNum type="arabicPeriod"/>
            </a:pPr>
            <a:r>
              <a:rPr lang="id-ID" sz="1600" b="1" dirty="0">
                <a:solidFill>
                  <a:schemeClr val="tx1"/>
                </a:solidFill>
              </a:rPr>
              <a:t>Pendidikan Seni Rupa</a:t>
            </a:r>
          </a:p>
          <a:p>
            <a:pPr marL="342900" indent="-342900">
              <a:buClrTx/>
              <a:buSzPct val="95000"/>
              <a:buFont typeface="+mj-lt"/>
              <a:buAutoNum type="arabicPeriod"/>
            </a:pPr>
            <a:r>
              <a:rPr lang="id-ID" sz="1600" b="1" dirty="0">
                <a:solidFill>
                  <a:schemeClr val="tx1"/>
                </a:solidFill>
              </a:rPr>
              <a:t>Pendidikan Seni Musik</a:t>
            </a:r>
          </a:p>
          <a:p>
            <a:pPr marL="342900" indent="-342900">
              <a:buClrTx/>
              <a:buSzPct val="95000"/>
              <a:buFont typeface="+mj-lt"/>
              <a:buAutoNum type="arabicPeriod"/>
            </a:pPr>
            <a:r>
              <a:rPr lang="id-ID" sz="1600" b="1" dirty="0">
                <a:solidFill>
                  <a:schemeClr val="tx1"/>
                </a:solidFill>
              </a:rPr>
              <a:t>Pendidikan Seni Tari</a:t>
            </a:r>
          </a:p>
          <a:p>
            <a:pPr marL="342900" indent="-342900">
              <a:buClrTx/>
              <a:buSzPct val="95000"/>
              <a:buFont typeface="+mj-lt"/>
              <a:buAutoNum type="arabicPeriod"/>
            </a:pPr>
            <a:r>
              <a:rPr lang="id-ID" sz="1600" b="1" dirty="0">
                <a:solidFill>
                  <a:schemeClr val="tx1"/>
                </a:solidFill>
              </a:rPr>
              <a:t>Sastra Indonesia</a:t>
            </a:r>
          </a:p>
          <a:p>
            <a:pPr marL="342900" indent="-342900">
              <a:buClrTx/>
              <a:buSzPct val="95000"/>
              <a:buFont typeface="+mj-lt"/>
              <a:buAutoNum type="arabicPeriod"/>
            </a:pPr>
            <a:r>
              <a:rPr lang="id-ID" sz="1600" b="1" dirty="0">
                <a:solidFill>
                  <a:schemeClr val="tx1"/>
                </a:solidFill>
              </a:rPr>
              <a:t>Sastra Inggris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944098" y="720000"/>
            <a:ext cx="2135333" cy="4187537"/>
          </a:xfrm>
          <a:prstGeom prst="rect">
            <a:avLst/>
          </a:prstGeom>
          <a:solidFill>
            <a:srgbClr val="000090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solidFill>
                  <a:schemeClr val="tx1"/>
                </a:solidFill>
              </a:rPr>
              <a:t>PROFIL LULUSAN: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Guru di </a:t>
            </a:r>
            <a:r>
              <a:rPr lang="en-US" sz="1600" dirty="0" err="1">
                <a:solidFill>
                  <a:schemeClr val="tx1"/>
                </a:solidFill>
              </a:rPr>
              <a:t>sekolah-sekolah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khusus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dan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umum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 err="1">
                <a:solidFill>
                  <a:schemeClr val="tx1"/>
                </a:solidFill>
              </a:rPr>
              <a:t>Instansi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pemerintah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swasta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dan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badan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usaha</a:t>
            </a:r>
            <a:r>
              <a:rPr lang="en-US" sz="1600" dirty="0">
                <a:solidFill>
                  <a:schemeClr val="tx1"/>
                </a:solidFill>
              </a:rPr>
              <a:t> lain yang </a:t>
            </a:r>
            <a:r>
              <a:rPr lang="en-US" sz="1600" dirty="0" err="1">
                <a:solidFill>
                  <a:schemeClr val="tx1"/>
                </a:solidFill>
              </a:rPr>
              <a:t>bergerak</a:t>
            </a:r>
            <a:r>
              <a:rPr lang="en-US" sz="1600" dirty="0">
                <a:solidFill>
                  <a:schemeClr val="tx1"/>
                </a:solidFill>
              </a:rPr>
              <a:t> di </a:t>
            </a:r>
            <a:r>
              <a:rPr lang="en-US" sz="1600" dirty="0" err="1">
                <a:solidFill>
                  <a:schemeClr val="tx1"/>
                </a:solidFill>
              </a:rPr>
              <a:t>bidang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pendidikan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 err="1">
                <a:solidFill>
                  <a:schemeClr val="tx1"/>
                </a:solidFill>
              </a:rPr>
              <a:t>Sastrawan</a:t>
            </a:r>
            <a:r>
              <a:rPr lang="en-US" sz="1600" dirty="0">
                <a:solidFill>
                  <a:schemeClr val="tx1"/>
                </a:solidFill>
              </a:rPr>
              <a:t>/</a:t>
            </a:r>
            <a:r>
              <a:rPr lang="en-US" sz="1600" dirty="0" err="1">
                <a:solidFill>
                  <a:schemeClr val="tx1"/>
                </a:solidFill>
              </a:rPr>
              <a:t>seniman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 err="1">
                <a:solidFill>
                  <a:schemeClr val="tx1"/>
                </a:solidFill>
              </a:rPr>
              <a:t>Jurnalis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 err="1">
                <a:solidFill>
                  <a:schemeClr val="tx1"/>
                </a:solidFill>
              </a:rPr>
              <a:t>Penulis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 err="1">
                <a:solidFill>
                  <a:schemeClr val="tx1"/>
                </a:solidFill>
              </a:rPr>
              <a:t>Peneliti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13975" y="5595429"/>
            <a:ext cx="3787241" cy="1077218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365125" indent="-365125"/>
            <a:r>
              <a:rPr lang="en-US" sz="3200" b="1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7</a:t>
            </a:r>
            <a:r>
              <a:rPr lang="en-US" sz="28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Prodi Bahasa &amp; Sastra</a:t>
            </a:r>
          </a:p>
          <a:p>
            <a:pPr marL="365125" indent="-365125"/>
            <a:r>
              <a:rPr lang="en-US" sz="3200" b="1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  <a:r>
              <a:rPr lang="en-US" sz="2800" b="1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Prodi </a:t>
            </a:r>
            <a:r>
              <a:rPr lang="en-US" sz="28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Seni</a:t>
            </a:r>
            <a:endParaRPr lang="en-US" sz="28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B382CE0-A1C8-4FD9-B66D-E35B0E1B9844}"/>
              </a:ext>
            </a:extLst>
          </p:cNvPr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8" name="Flowchart: Document 13">
              <a:extLst>
                <a:ext uri="{FF2B5EF4-FFF2-40B4-BE49-F238E27FC236}">
                  <a16:creationId xmlns:a16="http://schemas.microsoft.com/office/drawing/2014/main" xmlns="" id="{E9E817A5-BB82-4AC3-9FB1-11B903EF97EF}"/>
                </a:ext>
              </a:extLst>
            </p:cNvPr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2B6B7837-E1CF-48BE-A358-547D3CECBD11}"/>
                </a:ext>
              </a:extLst>
            </p:cNvPr>
            <p:cNvSpPr txBox="1"/>
            <p:nvPr/>
          </p:nvSpPr>
          <p:spPr>
            <a:xfrm>
              <a:off x="344933" y="63792"/>
              <a:ext cx="3384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E2E8D6CE-E679-4206-872E-154E71E3420E}"/>
                </a:ext>
              </a:extLst>
            </p:cNvPr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BC48060-8D5E-4D6A-B32B-DB1E5EBB7295}"/>
              </a:ext>
            </a:extLst>
          </p:cNvPr>
          <p:cNvGrpSpPr/>
          <p:nvPr/>
        </p:nvGrpSpPr>
        <p:grpSpPr>
          <a:xfrm>
            <a:off x="0" y="5750197"/>
            <a:ext cx="12202160" cy="1098519"/>
            <a:chOff x="0" y="5750197"/>
            <a:chExt cx="12202160" cy="1098519"/>
          </a:xfrm>
        </p:grpSpPr>
        <p:sp>
          <p:nvSpPr>
            <p:cNvPr id="12" name="Flowchart: Document 13">
              <a:extLst>
                <a:ext uri="{FF2B5EF4-FFF2-40B4-BE49-F238E27FC236}">
                  <a16:creationId xmlns:a16="http://schemas.microsoft.com/office/drawing/2014/main" xmlns="" id="{DD4F6461-A650-4155-80E1-4DE8AEB7FC06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AutoShape 141" descr="g1">
              <a:extLst>
                <a:ext uri="{FF2B5EF4-FFF2-40B4-BE49-F238E27FC236}">
                  <a16:creationId xmlns:a16="http://schemas.microsoft.com/office/drawing/2014/main" xmlns="" id="{17B6F07B-AEB3-4734-8CDC-A43817DD017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34695" y="5750197"/>
              <a:ext cx="713779" cy="63364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48B9B730-FE0E-4A19-B87E-A0ACC7032A43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5" name="AutoShape 140" descr="g2">
              <a:extLst>
                <a:ext uri="{FF2B5EF4-FFF2-40B4-BE49-F238E27FC236}">
                  <a16:creationId xmlns:a16="http://schemas.microsoft.com/office/drawing/2014/main" xmlns="" id="{CAD99B79-40E9-44A5-91A3-3697769F7E6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258911" y="5750197"/>
              <a:ext cx="713775" cy="62223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AutoShape 139" descr="g3">
              <a:extLst>
                <a:ext uri="{FF2B5EF4-FFF2-40B4-BE49-F238E27FC236}">
                  <a16:creationId xmlns:a16="http://schemas.microsoft.com/office/drawing/2014/main" xmlns="" id="{ED50E540-4195-469A-B875-B539303D429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83128" y="5761608"/>
              <a:ext cx="713774" cy="62223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75753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IMG_004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2082" y="1977948"/>
            <a:ext cx="6487730" cy="4004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511629" y="948457"/>
            <a:ext cx="7851136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</a:rPr>
              <a:t>Performance Hall &amp; </a:t>
            </a:r>
            <a:r>
              <a:rPr lang="en-US" sz="2800" dirty="0" err="1">
                <a:solidFill>
                  <a:srgbClr val="000000"/>
                </a:solidFill>
              </a:rPr>
              <a:t>Pementasan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Ansamble</a:t>
            </a:r>
            <a:r>
              <a:rPr lang="en-US" sz="2800" i="1" dirty="0">
                <a:solidFill>
                  <a:srgbClr val="000000"/>
                </a:solidFill>
              </a:rPr>
              <a:t> Music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52A37CF-51BF-4C23-9639-8E3C6CC15A42}"/>
              </a:ext>
            </a:extLst>
          </p:cNvPr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7" name="Flowchart: Document 13">
              <a:extLst>
                <a:ext uri="{FF2B5EF4-FFF2-40B4-BE49-F238E27FC236}">
                  <a16:creationId xmlns:a16="http://schemas.microsoft.com/office/drawing/2014/main" xmlns="" id="{E8FAFCCD-11FC-4AAF-B491-6B2E0AE67B5D}"/>
                </a:ext>
              </a:extLst>
            </p:cNvPr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DC1AE01-C2DA-440A-BD76-A3504514D9FD}"/>
                </a:ext>
              </a:extLst>
            </p:cNvPr>
            <p:cNvSpPr txBox="1"/>
            <p:nvPr/>
          </p:nvSpPr>
          <p:spPr>
            <a:xfrm>
              <a:off x="344933" y="63792"/>
              <a:ext cx="3384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5354B92C-0F7F-46AA-96B7-435BFDD4CED0}"/>
                </a:ext>
              </a:extLst>
            </p:cNvPr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7787416-997B-4189-924A-12DDEFA1165D}"/>
              </a:ext>
            </a:extLst>
          </p:cNvPr>
          <p:cNvGrpSpPr/>
          <p:nvPr/>
        </p:nvGrpSpPr>
        <p:grpSpPr>
          <a:xfrm>
            <a:off x="0" y="5750197"/>
            <a:ext cx="12202160" cy="1098519"/>
            <a:chOff x="0" y="5750197"/>
            <a:chExt cx="12202160" cy="1098519"/>
          </a:xfrm>
        </p:grpSpPr>
        <p:sp>
          <p:nvSpPr>
            <p:cNvPr id="11" name="Flowchart: Document 13">
              <a:extLst>
                <a:ext uri="{FF2B5EF4-FFF2-40B4-BE49-F238E27FC236}">
                  <a16:creationId xmlns:a16="http://schemas.microsoft.com/office/drawing/2014/main" xmlns="" id="{4C78345C-23D6-46E6-B16E-0ED7FE6931F4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AutoShape 141" descr="g1">
              <a:extLst>
                <a:ext uri="{FF2B5EF4-FFF2-40B4-BE49-F238E27FC236}">
                  <a16:creationId xmlns:a16="http://schemas.microsoft.com/office/drawing/2014/main" xmlns="" id="{774D4120-BE2A-48FC-98ED-B850CC14614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34695" y="5750197"/>
              <a:ext cx="713779" cy="63364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0F0B8A9-F417-4298-92AF-A816512B50BA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4" name="AutoShape 140" descr="g2">
              <a:extLst>
                <a:ext uri="{FF2B5EF4-FFF2-40B4-BE49-F238E27FC236}">
                  <a16:creationId xmlns:a16="http://schemas.microsoft.com/office/drawing/2014/main" xmlns="" id="{5E60E2E5-65F6-4DD5-9294-86AE6D90B21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258911" y="5750197"/>
              <a:ext cx="713775" cy="62223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AutoShape 139" descr="g3">
              <a:extLst>
                <a:ext uri="{FF2B5EF4-FFF2-40B4-BE49-F238E27FC236}">
                  <a16:creationId xmlns:a16="http://schemas.microsoft.com/office/drawing/2014/main" xmlns="" id="{B4DE2DD5-DA0B-47D3-9C30-FB9D338337D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83128" y="5761608"/>
              <a:ext cx="713774" cy="62223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2172B08-8212-4749-AC5B-7338AAA94E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57" y="1859118"/>
            <a:ext cx="3959894" cy="2639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3941A8-20FB-4239-A034-1EEEFB9807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88" y="4089777"/>
            <a:ext cx="3320248" cy="2490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96444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03155" y="920092"/>
            <a:ext cx="5388429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000000"/>
                </a:solidFill>
              </a:rPr>
              <a:t>Membatik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dan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Tatah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Kulit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46AE56E-1DBB-4DA5-8CAC-D08767A1EE95}"/>
              </a:ext>
            </a:extLst>
          </p:cNvPr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6" name="Flowchart: Document 13">
              <a:extLst>
                <a:ext uri="{FF2B5EF4-FFF2-40B4-BE49-F238E27FC236}">
                  <a16:creationId xmlns:a16="http://schemas.microsoft.com/office/drawing/2014/main" xmlns="" id="{A1DB5C62-1A47-4EE8-98ED-679BD9F7E7E2}"/>
                </a:ext>
              </a:extLst>
            </p:cNvPr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CE4F37A9-2F7F-4431-A779-7EEC2FE5D0EE}"/>
                </a:ext>
              </a:extLst>
            </p:cNvPr>
            <p:cNvSpPr txBox="1"/>
            <p:nvPr/>
          </p:nvSpPr>
          <p:spPr>
            <a:xfrm>
              <a:off x="344933" y="63792"/>
              <a:ext cx="3384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912B26C9-07C8-487C-91DB-711669077F12}"/>
                </a:ext>
              </a:extLst>
            </p:cNvPr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F34A23D-49FB-4480-954A-6FAD1CB95299}"/>
              </a:ext>
            </a:extLst>
          </p:cNvPr>
          <p:cNvGrpSpPr/>
          <p:nvPr/>
        </p:nvGrpSpPr>
        <p:grpSpPr>
          <a:xfrm>
            <a:off x="0" y="5750197"/>
            <a:ext cx="12202160" cy="1098519"/>
            <a:chOff x="0" y="5750197"/>
            <a:chExt cx="12202160" cy="1098519"/>
          </a:xfrm>
        </p:grpSpPr>
        <p:sp>
          <p:nvSpPr>
            <p:cNvPr id="10" name="Flowchart: Document 13">
              <a:extLst>
                <a:ext uri="{FF2B5EF4-FFF2-40B4-BE49-F238E27FC236}">
                  <a16:creationId xmlns:a16="http://schemas.microsoft.com/office/drawing/2014/main" xmlns="" id="{FEF9CB96-7AD0-4456-8169-875C8374F935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AutoShape 141" descr="g1">
              <a:extLst>
                <a:ext uri="{FF2B5EF4-FFF2-40B4-BE49-F238E27FC236}">
                  <a16:creationId xmlns:a16="http://schemas.microsoft.com/office/drawing/2014/main" xmlns="" id="{C6B32C75-794A-437C-8A3F-14F8579B0C6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34695" y="5750197"/>
              <a:ext cx="713779" cy="63364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F288699-461C-4F30-817F-8B7F3B7CCCC3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3" name="AutoShape 140" descr="g2">
              <a:extLst>
                <a:ext uri="{FF2B5EF4-FFF2-40B4-BE49-F238E27FC236}">
                  <a16:creationId xmlns:a16="http://schemas.microsoft.com/office/drawing/2014/main" xmlns="" id="{BA68958F-E77D-4493-BA7D-79C74A88CB4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258911" y="5750197"/>
              <a:ext cx="713775" cy="62223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AutoShape 139" descr="g3">
              <a:extLst>
                <a:ext uri="{FF2B5EF4-FFF2-40B4-BE49-F238E27FC236}">
                  <a16:creationId xmlns:a16="http://schemas.microsoft.com/office/drawing/2014/main" xmlns="" id="{4CBA2432-B7FC-4ED2-B259-F4F1C3FA519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83128" y="5761608"/>
              <a:ext cx="713774" cy="62223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371838-06A5-4E38-A9C5-FF5C9FE49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26" y="1138246"/>
            <a:ext cx="5580248" cy="3717840"/>
          </a:xfrm>
          <a:prstGeom prst="rect">
            <a:avLst/>
          </a:prstGeom>
        </p:spPr>
      </p:pic>
      <p:pic>
        <p:nvPicPr>
          <p:cNvPr id="1026" name="Picture 2" descr="Hasil gambar untuk tatah kulit fbs">
            <a:extLst>
              <a:ext uri="{FF2B5EF4-FFF2-40B4-BE49-F238E27FC236}">
                <a16:creationId xmlns:a16="http://schemas.microsoft.com/office/drawing/2014/main" xmlns="" id="{5857C5E0-8B6E-4242-BE93-80A6A5A5A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228" y="1875118"/>
            <a:ext cx="4963508" cy="371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64228" y="920092"/>
            <a:ext cx="7391400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0000"/>
                </a:solidFill>
              </a:rPr>
              <a:t>Praktik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Pendidikan</a:t>
            </a:r>
            <a:r>
              <a:rPr lang="en-US" sz="3200" b="1" dirty="0">
                <a:solidFill>
                  <a:srgbClr val="000000"/>
                </a:solidFill>
              </a:rPr>
              <a:t>  </a:t>
            </a:r>
            <a:r>
              <a:rPr lang="en-US" sz="3200" b="1" dirty="0" err="1">
                <a:solidFill>
                  <a:srgbClr val="000000"/>
                </a:solidFill>
              </a:rPr>
              <a:t>Seni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Tari</a:t>
            </a: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18681">
            <a:off x="4729332" y="622863"/>
            <a:ext cx="7118976" cy="5940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17B22DD-9F8E-46E0-AF1E-075CDFC08AB8}"/>
              </a:ext>
            </a:extLst>
          </p:cNvPr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6" name="Flowchart: Document 13">
              <a:extLst>
                <a:ext uri="{FF2B5EF4-FFF2-40B4-BE49-F238E27FC236}">
                  <a16:creationId xmlns:a16="http://schemas.microsoft.com/office/drawing/2014/main" xmlns="" id="{617223C2-8E96-42F8-A609-1F86D09162E9}"/>
                </a:ext>
              </a:extLst>
            </p:cNvPr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66CC0965-D870-4AB9-BE30-FAC8DF0039C8}"/>
                </a:ext>
              </a:extLst>
            </p:cNvPr>
            <p:cNvSpPr txBox="1"/>
            <p:nvPr/>
          </p:nvSpPr>
          <p:spPr>
            <a:xfrm>
              <a:off x="344933" y="63792"/>
              <a:ext cx="3384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F488DB43-90AD-444B-93FA-8AF09B892D3B}"/>
                </a:ext>
              </a:extLst>
            </p:cNvPr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500A317-039D-480B-BCE5-78BAAC10F499}"/>
              </a:ext>
            </a:extLst>
          </p:cNvPr>
          <p:cNvGrpSpPr/>
          <p:nvPr/>
        </p:nvGrpSpPr>
        <p:grpSpPr>
          <a:xfrm>
            <a:off x="0" y="5750197"/>
            <a:ext cx="12202160" cy="1098519"/>
            <a:chOff x="0" y="5750197"/>
            <a:chExt cx="12202160" cy="1098519"/>
          </a:xfrm>
        </p:grpSpPr>
        <p:sp>
          <p:nvSpPr>
            <p:cNvPr id="10" name="Flowchart: Document 13">
              <a:extLst>
                <a:ext uri="{FF2B5EF4-FFF2-40B4-BE49-F238E27FC236}">
                  <a16:creationId xmlns:a16="http://schemas.microsoft.com/office/drawing/2014/main" xmlns="" id="{6B2D5C9D-475D-4977-AF71-FA64C244C777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AutoShape 141" descr="g1">
              <a:extLst>
                <a:ext uri="{FF2B5EF4-FFF2-40B4-BE49-F238E27FC236}">
                  <a16:creationId xmlns:a16="http://schemas.microsoft.com/office/drawing/2014/main" xmlns="" id="{C4AE0988-9511-48EB-A541-D7CA6164AF0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34695" y="5750197"/>
              <a:ext cx="713779" cy="63364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279DAC69-A5BA-4860-823B-C70A6440382E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3" name="AutoShape 140" descr="g2">
              <a:extLst>
                <a:ext uri="{FF2B5EF4-FFF2-40B4-BE49-F238E27FC236}">
                  <a16:creationId xmlns:a16="http://schemas.microsoft.com/office/drawing/2014/main" xmlns="" id="{F65DD16F-69FB-454E-8124-DFE9A56B9A6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258911" y="5750197"/>
              <a:ext cx="713775" cy="62223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AutoShape 139" descr="g3">
              <a:extLst>
                <a:ext uri="{FF2B5EF4-FFF2-40B4-BE49-F238E27FC236}">
                  <a16:creationId xmlns:a16="http://schemas.microsoft.com/office/drawing/2014/main" xmlns="" id="{7ED7EB27-F176-4F6C-8562-5AAC92D18E4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83128" y="5761608"/>
              <a:ext cx="713774" cy="62223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B163582-D5C2-4B3F-9224-7EDC1C789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01" y="3226559"/>
            <a:ext cx="4904419" cy="3272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3AEB73C-706F-4E15-B0F9-B95A044DE8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984" y="1752201"/>
            <a:ext cx="4001610" cy="2319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12613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533" y="2029"/>
            <a:ext cx="9772984" cy="6792180"/>
          </a:xfr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296823" y="709261"/>
            <a:ext cx="3134774" cy="4967016"/>
          </a:xfrm>
          <a:prstGeom prst="rect">
            <a:avLst/>
          </a:prstGeom>
          <a:solidFill>
            <a:srgbClr val="000090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Tx/>
              <a:buSzPct val="90000"/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</a:rPr>
              <a:t>P</a:t>
            </a:r>
            <a:r>
              <a:rPr lang="id-ID" b="1" dirty="0">
                <a:solidFill>
                  <a:schemeClr val="tx1"/>
                </a:solidFill>
              </a:rPr>
              <a:t>endidikan Matematika</a:t>
            </a:r>
          </a:p>
          <a:p>
            <a:pPr marL="457200" indent="-457200">
              <a:buClrTx/>
              <a:buSzPct val="90000"/>
              <a:buFont typeface="+mj-lt"/>
              <a:buAutoNum type="arabicPeriod"/>
            </a:pPr>
            <a:r>
              <a:rPr lang="id-ID" b="1" dirty="0">
                <a:solidFill>
                  <a:schemeClr val="tx1"/>
                </a:solidFill>
              </a:rPr>
              <a:t>Pendidikan Fisika</a:t>
            </a:r>
          </a:p>
          <a:p>
            <a:pPr marL="457200" indent="-457200">
              <a:buClrTx/>
              <a:buSzPct val="90000"/>
              <a:buFont typeface="+mj-lt"/>
              <a:buAutoNum type="arabicPeriod"/>
            </a:pPr>
            <a:r>
              <a:rPr lang="id-ID" b="1" dirty="0">
                <a:solidFill>
                  <a:schemeClr val="tx1"/>
                </a:solidFill>
              </a:rPr>
              <a:t>Pendidikan Kimia</a:t>
            </a:r>
          </a:p>
          <a:p>
            <a:pPr marL="457200" indent="-457200">
              <a:buClrTx/>
              <a:buSzPct val="90000"/>
              <a:buFont typeface="+mj-lt"/>
              <a:buAutoNum type="arabicPeriod"/>
            </a:pPr>
            <a:r>
              <a:rPr lang="id-ID" b="1" dirty="0">
                <a:solidFill>
                  <a:schemeClr val="tx1"/>
                </a:solidFill>
              </a:rPr>
              <a:t>Pendidikan Biologi</a:t>
            </a:r>
          </a:p>
          <a:p>
            <a:pPr marL="457200" indent="-457200">
              <a:buClrTx/>
              <a:buSzPct val="90000"/>
              <a:buFont typeface="+mj-lt"/>
              <a:buAutoNum type="arabicPeriod"/>
            </a:pPr>
            <a:r>
              <a:rPr lang="id-ID" b="1" dirty="0">
                <a:solidFill>
                  <a:schemeClr val="tx1"/>
                </a:solidFill>
              </a:rPr>
              <a:t>Pendidikan IPA</a:t>
            </a:r>
          </a:p>
          <a:p>
            <a:pPr marL="457200" indent="-457200">
              <a:buClrTx/>
              <a:buSzPct val="90000"/>
              <a:buFont typeface="+mj-lt"/>
              <a:buAutoNum type="arabicPeriod"/>
            </a:pPr>
            <a:r>
              <a:rPr lang="id-ID" b="1" dirty="0">
                <a:solidFill>
                  <a:schemeClr val="tx1"/>
                </a:solidFill>
              </a:rPr>
              <a:t>Matematika</a:t>
            </a:r>
          </a:p>
          <a:p>
            <a:pPr marL="457200" indent="-457200">
              <a:buClrTx/>
              <a:buSzPct val="90000"/>
              <a:buFont typeface="+mj-lt"/>
              <a:buAutoNum type="arabicPeriod"/>
            </a:pPr>
            <a:r>
              <a:rPr lang="id-ID" b="1" dirty="0">
                <a:solidFill>
                  <a:schemeClr val="tx1"/>
                </a:solidFill>
              </a:rPr>
              <a:t>Fisika</a:t>
            </a:r>
          </a:p>
          <a:p>
            <a:pPr marL="457200" indent="-457200">
              <a:buClrTx/>
              <a:buSzPct val="90000"/>
              <a:buFont typeface="+mj-lt"/>
              <a:buAutoNum type="arabicPeriod"/>
            </a:pPr>
            <a:r>
              <a:rPr lang="id-ID" b="1" dirty="0">
                <a:solidFill>
                  <a:schemeClr val="tx1"/>
                </a:solidFill>
              </a:rPr>
              <a:t>Kimia</a:t>
            </a:r>
          </a:p>
          <a:p>
            <a:pPr marL="457200" indent="-457200">
              <a:buClrTx/>
              <a:buSzPct val="90000"/>
              <a:buFont typeface="+mj-lt"/>
              <a:buAutoNum type="arabicPeriod"/>
            </a:pPr>
            <a:r>
              <a:rPr lang="id-ID" b="1" dirty="0">
                <a:solidFill>
                  <a:schemeClr val="tx1"/>
                </a:solidFill>
              </a:rPr>
              <a:t>Biologi</a:t>
            </a:r>
          </a:p>
          <a:p>
            <a:pPr marL="457200" indent="-457200">
              <a:buClrTx/>
              <a:buSzPct val="90000"/>
              <a:buFont typeface="+mj-lt"/>
              <a:buAutoNum type="arabicPeriod"/>
            </a:pPr>
            <a:r>
              <a:rPr lang="id-ID" b="1" dirty="0">
                <a:solidFill>
                  <a:schemeClr val="tx1"/>
                </a:solidFill>
              </a:rPr>
              <a:t>Statistika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410732" y="709261"/>
            <a:ext cx="2767811" cy="4882795"/>
          </a:xfrm>
          <a:prstGeom prst="rect">
            <a:avLst/>
          </a:prstGeom>
          <a:solidFill>
            <a:srgbClr val="000090"/>
          </a:solidFill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>
                <a:solidFill>
                  <a:schemeClr val="tx1"/>
                </a:solidFill>
              </a:rPr>
              <a:t>PROFIL LULUSAN:</a:t>
            </a:r>
          </a:p>
          <a:p>
            <a:r>
              <a:rPr lang="en-US" sz="3000" dirty="0">
                <a:solidFill>
                  <a:schemeClr val="tx1"/>
                </a:solidFill>
              </a:rPr>
              <a:t>Guru </a:t>
            </a:r>
            <a:r>
              <a:rPr lang="en-US" sz="3000" dirty="0" err="1">
                <a:solidFill>
                  <a:schemeClr val="tx1"/>
                </a:solidFill>
              </a:rPr>
              <a:t>pendidikan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Matematika</a:t>
            </a:r>
            <a:r>
              <a:rPr lang="en-US" sz="3000" dirty="0">
                <a:solidFill>
                  <a:schemeClr val="tx1"/>
                </a:solidFill>
              </a:rPr>
              <a:t>, </a:t>
            </a:r>
            <a:r>
              <a:rPr lang="en-US" sz="3000" dirty="0" err="1">
                <a:solidFill>
                  <a:schemeClr val="tx1"/>
                </a:solidFill>
              </a:rPr>
              <a:t>Fisika</a:t>
            </a:r>
            <a:r>
              <a:rPr lang="en-US" sz="3000" dirty="0">
                <a:solidFill>
                  <a:schemeClr val="tx1"/>
                </a:solidFill>
              </a:rPr>
              <a:t>, Kimia, </a:t>
            </a:r>
            <a:r>
              <a:rPr lang="en-US" sz="3000" dirty="0" err="1">
                <a:solidFill>
                  <a:schemeClr val="tx1"/>
                </a:solidFill>
              </a:rPr>
              <a:t>Biologi</a:t>
            </a:r>
            <a:r>
              <a:rPr lang="en-US" sz="3000" dirty="0">
                <a:solidFill>
                  <a:schemeClr val="tx1"/>
                </a:solidFill>
              </a:rPr>
              <a:t>, </a:t>
            </a:r>
            <a:r>
              <a:rPr lang="en-US" sz="3000" dirty="0" err="1">
                <a:solidFill>
                  <a:schemeClr val="tx1"/>
                </a:solidFill>
              </a:rPr>
              <a:t>dan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Pendidikan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Sains</a:t>
            </a:r>
            <a:r>
              <a:rPr lang="en-US" sz="3000" dirty="0">
                <a:solidFill>
                  <a:schemeClr val="tx1"/>
                </a:solidFill>
              </a:rPr>
              <a:t> (IPA)</a:t>
            </a:r>
          </a:p>
          <a:p>
            <a:r>
              <a:rPr lang="en-US" sz="3000" dirty="0">
                <a:solidFill>
                  <a:schemeClr val="tx1"/>
                </a:solidFill>
              </a:rPr>
              <a:t>Ahli </a:t>
            </a:r>
            <a:r>
              <a:rPr lang="en-US" sz="3000" dirty="0" err="1">
                <a:solidFill>
                  <a:schemeClr val="tx1"/>
                </a:solidFill>
              </a:rPr>
              <a:t>Statistik</a:t>
            </a:r>
            <a:r>
              <a:rPr lang="en-US" sz="3000" dirty="0">
                <a:solidFill>
                  <a:schemeClr val="tx1"/>
                </a:solidFill>
              </a:rPr>
              <a:t> di </a:t>
            </a:r>
            <a:r>
              <a:rPr lang="en-US" sz="3000" dirty="0" err="1">
                <a:solidFill>
                  <a:schemeClr val="tx1"/>
                </a:solidFill>
              </a:rPr>
              <a:t>bidang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pendidikan</a:t>
            </a:r>
            <a:endParaRPr lang="en-US" sz="3000" dirty="0">
              <a:solidFill>
                <a:schemeClr val="tx1"/>
              </a:solidFill>
            </a:endParaRPr>
          </a:p>
          <a:p>
            <a:r>
              <a:rPr lang="en-US" sz="3000" dirty="0">
                <a:solidFill>
                  <a:schemeClr val="tx1"/>
                </a:solidFill>
              </a:rPr>
              <a:t>Bank</a:t>
            </a:r>
          </a:p>
          <a:p>
            <a:r>
              <a:rPr lang="en-US" sz="3000" dirty="0">
                <a:solidFill>
                  <a:schemeClr val="tx1"/>
                </a:solidFill>
              </a:rPr>
              <a:t>Perusahaan </a:t>
            </a:r>
            <a:r>
              <a:rPr lang="en-US" sz="3000" dirty="0" err="1">
                <a:solidFill>
                  <a:schemeClr val="tx1"/>
                </a:solidFill>
              </a:rPr>
              <a:t>asuransi</a:t>
            </a:r>
            <a:endParaRPr lang="en-US" sz="3000" dirty="0">
              <a:solidFill>
                <a:schemeClr val="tx1"/>
              </a:solidFill>
            </a:endParaRPr>
          </a:p>
          <a:p>
            <a:r>
              <a:rPr lang="en-US" sz="3000" dirty="0" err="1">
                <a:solidFill>
                  <a:schemeClr val="tx1"/>
                </a:solidFill>
              </a:rPr>
              <a:t>Laboran</a:t>
            </a:r>
            <a:endParaRPr lang="en-US" sz="3000" dirty="0">
              <a:solidFill>
                <a:schemeClr val="tx1"/>
              </a:solidFill>
            </a:endParaRPr>
          </a:p>
          <a:p>
            <a:r>
              <a:rPr lang="en-US" sz="3000" dirty="0" err="1">
                <a:solidFill>
                  <a:schemeClr val="tx1"/>
                </a:solidFill>
              </a:rPr>
              <a:t>Peneliti</a:t>
            </a:r>
            <a:endParaRPr lang="en-US" sz="3000" dirty="0">
              <a:solidFill>
                <a:schemeClr val="tx1"/>
              </a:solidFill>
            </a:endParaRPr>
          </a:p>
          <a:p>
            <a:r>
              <a:rPr lang="en-US" sz="3000" dirty="0">
                <a:solidFill>
                  <a:schemeClr val="tx1"/>
                </a:solidFill>
              </a:rPr>
              <a:t>Entrepreneurship</a:t>
            </a:r>
          </a:p>
          <a:p>
            <a:r>
              <a:rPr lang="en-US" sz="3000" dirty="0" err="1">
                <a:solidFill>
                  <a:schemeClr val="tx1"/>
                </a:solidFill>
              </a:rPr>
              <a:t>Pegawai</a:t>
            </a:r>
            <a:r>
              <a:rPr lang="en-US" sz="3000" dirty="0">
                <a:solidFill>
                  <a:schemeClr val="tx1"/>
                </a:solidFill>
              </a:rPr>
              <a:t> di </a:t>
            </a:r>
            <a:r>
              <a:rPr lang="en-US" sz="3000" dirty="0" err="1">
                <a:solidFill>
                  <a:schemeClr val="tx1"/>
                </a:solidFill>
              </a:rPr>
              <a:t>berbagai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lembaga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pemerintah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dan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swasta</a:t>
            </a:r>
            <a:endParaRPr lang="en-US" sz="3000" dirty="0">
              <a:solidFill>
                <a:schemeClr val="tx1"/>
              </a:solidFill>
            </a:endParaRPr>
          </a:p>
          <a:p>
            <a:r>
              <a:rPr lang="en-US" sz="3000" dirty="0">
                <a:solidFill>
                  <a:schemeClr val="tx1"/>
                </a:solidFill>
              </a:rPr>
              <a:t>Tenaga </a:t>
            </a:r>
            <a:r>
              <a:rPr lang="en-US" sz="3000" dirty="0" err="1">
                <a:solidFill>
                  <a:schemeClr val="tx1"/>
                </a:solidFill>
              </a:rPr>
              <a:t>ahli</a:t>
            </a:r>
            <a:r>
              <a:rPr lang="en-US" sz="3000" dirty="0">
                <a:solidFill>
                  <a:schemeClr val="tx1"/>
                </a:solidFill>
              </a:rPr>
              <a:t> di </a:t>
            </a:r>
            <a:r>
              <a:rPr lang="en-US" sz="3000" dirty="0" err="1">
                <a:solidFill>
                  <a:schemeClr val="tx1"/>
                </a:solidFill>
              </a:rPr>
              <a:t>industri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dan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berbagai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pusat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bisnis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52000" y="5552926"/>
            <a:ext cx="5540953" cy="1077218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</a:t>
            </a:r>
            <a:r>
              <a:rPr lang="en-US" sz="24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Prodi </a:t>
            </a:r>
            <a:r>
              <a:rPr lang="en-US" sz="24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Kependidikan</a:t>
            </a:r>
            <a:endParaRPr lang="en-US" sz="2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sz="3200" b="1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</a:t>
            </a:r>
            <a:r>
              <a:rPr lang="en-US" sz="24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Prodi Non </a:t>
            </a:r>
            <a:r>
              <a:rPr lang="en-US" sz="24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Kependidikan</a:t>
            </a:r>
            <a:endParaRPr lang="en-US" sz="2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2C0EDA4-3218-4064-AC89-30ED2D939D7D}"/>
              </a:ext>
            </a:extLst>
          </p:cNvPr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8" name="Flowchart: Document 13">
              <a:extLst>
                <a:ext uri="{FF2B5EF4-FFF2-40B4-BE49-F238E27FC236}">
                  <a16:creationId xmlns:a16="http://schemas.microsoft.com/office/drawing/2014/main" xmlns="" id="{A9DB6FBF-C5F7-43EF-87AE-CD7E022C6492}"/>
                </a:ext>
              </a:extLst>
            </p:cNvPr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6778330F-10CA-425A-84C1-B79F64EBA86C}"/>
                </a:ext>
              </a:extLst>
            </p:cNvPr>
            <p:cNvSpPr txBox="1"/>
            <p:nvPr/>
          </p:nvSpPr>
          <p:spPr>
            <a:xfrm>
              <a:off x="344933" y="63792"/>
              <a:ext cx="3384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90B127B1-EDA2-4DAD-B9BB-A81BD6D0FD75}"/>
                </a:ext>
              </a:extLst>
            </p:cNvPr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2DD8391-379D-4AF6-A9C3-3537EF2A0CE3}"/>
              </a:ext>
            </a:extLst>
          </p:cNvPr>
          <p:cNvGrpSpPr/>
          <p:nvPr/>
        </p:nvGrpSpPr>
        <p:grpSpPr>
          <a:xfrm>
            <a:off x="0" y="5750197"/>
            <a:ext cx="12202160" cy="1098519"/>
            <a:chOff x="0" y="5750197"/>
            <a:chExt cx="12202160" cy="1098519"/>
          </a:xfrm>
        </p:grpSpPr>
        <p:sp>
          <p:nvSpPr>
            <p:cNvPr id="12" name="Flowchart: Document 13">
              <a:extLst>
                <a:ext uri="{FF2B5EF4-FFF2-40B4-BE49-F238E27FC236}">
                  <a16:creationId xmlns:a16="http://schemas.microsoft.com/office/drawing/2014/main" xmlns="" id="{31CC92CA-D69A-4B7E-BF2A-6F177FC1C5E9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AutoShape 141" descr="g1">
              <a:extLst>
                <a:ext uri="{FF2B5EF4-FFF2-40B4-BE49-F238E27FC236}">
                  <a16:creationId xmlns:a16="http://schemas.microsoft.com/office/drawing/2014/main" xmlns="" id="{62D70169-30F1-4D1E-9755-D1D5885B129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34695" y="5750197"/>
              <a:ext cx="713779" cy="63364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48E05BB6-E636-4915-9568-5CA2C11C970C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5" name="AutoShape 140" descr="g2">
              <a:extLst>
                <a:ext uri="{FF2B5EF4-FFF2-40B4-BE49-F238E27FC236}">
                  <a16:creationId xmlns:a16="http://schemas.microsoft.com/office/drawing/2014/main" xmlns="" id="{8D4B2C89-4B65-4027-827D-60C2F873DAC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258911" y="5750197"/>
              <a:ext cx="713775" cy="62223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AutoShape 139" descr="g3">
              <a:extLst>
                <a:ext uri="{FF2B5EF4-FFF2-40B4-BE49-F238E27FC236}">
                  <a16:creationId xmlns:a16="http://schemas.microsoft.com/office/drawing/2014/main" xmlns="" id="{1D3AD1CD-23DB-430D-8A00-A14CD466365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83128" y="5761608"/>
              <a:ext cx="713774" cy="62223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5562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00241" y="903320"/>
            <a:ext cx="8686800" cy="457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2800" dirty="0">
                <a:solidFill>
                  <a:schemeClr val="bg1"/>
                </a:solidFill>
              </a:rPr>
              <a:t>Praktikum Kimia dan </a:t>
            </a:r>
            <a:r>
              <a:rPr lang="en-US" sz="2800" dirty="0" err="1">
                <a:solidFill>
                  <a:schemeClr val="bg1"/>
                </a:solidFill>
              </a:rPr>
              <a:t>Kunjungan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Ke</a:t>
            </a:r>
            <a:r>
              <a:rPr lang="en-US" sz="2800" dirty="0">
                <a:solidFill>
                  <a:schemeClr val="bg1"/>
                </a:solidFill>
              </a:rPr>
              <a:t> Lab </a:t>
            </a:r>
            <a:r>
              <a:rPr lang="en-US" sz="2800" dirty="0" err="1">
                <a:solidFill>
                  <a:schemeClr val="bg1"/>
                </a:solidFill>
              </a:rPr>
              <a:t>Biologi</a:t>
            </a:r>
            <a:r>
              <a:rPr lang="en-US" sz="2800" dirty="0">
                <a:solidFill>
                  <a:schemeClr val="bg1"/>
                </a:solidFill>
              </a:rPr>
              <a:t> FMIPA UNY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08BDB89-B30C-4038-B324-BEF8C7165B09}"/>
              </a:ext>
            </a:extLst>
          </p:cNvPr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7" name="Flowchart: Document 13">
              <a:extLst>
                <a:ext uri="{FF2B5EF4-FFF2-40B4-BE49-F238E27FC236}">
                  <a16:creationId xmlns:a16="http://schemas.microsoft.com/office/drawing/2014/main" xmlns="" id="{C4A98F52-6A47-41CC-A6C2-1E47AC7D8D36}"/>
                </a:ext>
              </a:extLst>
            </p:cNvPr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7348E559-88ED-4E6D-8B67-8AAA4051CE8F}"/>
                </a:ext>
              </a:extLst>
            </p:cNvPr>
            <p:cNvSpPr txBox="1"/>
            <p:nvPr/>
          </p:nvSpPr>
          <p:spPr>
            <a:xfrm>
              <a:off x="344933" y="63792"/>
              <a:ext cx="3384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CB9259DF-F1AD-4656-9FB1-C0F57EC0C5ED}"/>
                </a:ext>
              </a:extLst>
            </p:cNvPr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74C9C93-0A80-4990-9412-353774FF1089}"/>
              </a:ext>
            </a:extLst>
          </p:cNvPr>
          <p:cNvGrpSpPr/>
          <p:nvPr/>
        </p:nvGrpSpPr>
        <p:grpSpPr>
          <a:xfrm>
            <a:off x="0" y="5750197"/>
            <a:ext cx="12202160" cy="1098519"/>
            <a:chOff x="0" y="5750197"/>
            <a:chExt cx="12202160" cy="1098519"/>
          </a:xfrm>
        </p:grpSpPr>
        <p:sp>
          <p:nvSpPr>
            <p:cNvPr id="11" name="Flowchart: Document 13">
              <a:extLst>
                <a:ext uri="{FF2B5EF4-FFF2-40B4-BE49-F238E27FC236}">
                  <a16:creationId xmlns:a16="http://schemas.microsoft.com/office/drawing/2014/main" xmlns="" id="{4D192CD0-AAC1-49E3-B9A4-B2535CF523CD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AutoShape 141" descr="g1">
              <a:extLst>
                <a:ext uri="{FF2B5EF4-FFF2-40B4-BE49-F238E27FC236}">
                  <a16:creationId xmlns:a16="http://schemas.microsoft.com/office/drawing/2014/main" xmlns="" id="{B2B79EE5-CBE6-462D-B54C-236B7FF0F54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34695" y="5750197"/>
              <a:ext cx="713779" cy="63364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36EBB23-BF7B-46B6-8261-090AD0C24483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4" name="AutoShape 140" descr="g2">
              <a:extLst>
                <a:ext uri="{FF2B5EF4-FFF2-40B4-BE49-F238E27FC236}">
                  <a16:creationId xmlns:a16="http://schemas.microsoft.com/office/drawing/2014/main" xmlns="" id="{EF4139D6-D26D-4896-B0ED-AB509E1D308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258911" y="5750197"/>
              <a:ext cx="713775" cy="62223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AutoShape 139" descr="g3">
              <a:extLst>
                <a:ext uri="{FF2B5EF4-FFF2-40B4-BE49-F238E27FC236}">
                  <a16:creationId xmlns:a16="http://schemas.microsoft.com/office/drawing/2014/main" xmlns="" id="{B22DE6FB-A6AF-49F2-B854-A80C603628D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83128" y="5761608"/>
              <a:ext cx="713774" cy="62223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B8F165E-562F-4594-8A49-CD73E770FA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51" y="1813982"/>
            <a:ext cx="4682924" cy="3797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812E33F-62DC-4A85-BCD1-F48E04135D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35" y="1783235"/>
            <a:ext cx="5553542" cy="3678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2327235-C0A5-4AA6-BAC5-CAD983A49D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023" y="4034847"/>
            <a:ext cx="3266252" cy="2180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04967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7867" y="925111"/>
            <a:ext cx="11209866" cy="4572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chemeClr val="bg1"/>
                </a:solidFill>
              </a:rPr>
              <a:t>Siswa</a:t>
            </a:r>
            <a:r>
              <a:rPr lang="en-US" sz="2800" dirty="0">
                <a:solidFill>
                  <a:schemeClr val="bg1"/>
                </a:solidFill>
              </a:rPr>
              <a:t>  SD </a:t>
            </a:r>
            <a:r>
              <a:rPr lang="en-US" sz="2800" dirty="0" err="1">
                <a:solidFill>
                  <a:schemeClr val="bg1"/>
                </a:solidFill>
              </a:rPr>
              <a:t>belajar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praktikum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di</a:t>
            </a:r>
            <a:r>
              <a:rPr lang="en-US" sz="2800" dirty="0">
                <a:solidFill>
                  <a:schemeClr val="bg1"/>
                </a:solidFill>
              </a:rPr>
              <a:t> Lab </a:t>
            </a:r>
            <a:r>
              <a:rPr lang="en-US" sz="2800" dirty="0" err="1">
                <a:solidFill>
                  <a:schemeClr val="bg1"/>
                </a:solidFill>
              </a:rPr>
              <a:t>Pendidikan</a:t>
            </a:r>
            <a:r>
              <a:rPr lang="en-US" sz="2800" dirty="0">
                <a:solidFill>
                  <a:schemeClr val="bg1"/>
                </a:solidFill>
              </a:rPr>
              <a:t> IPA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397D7C1-4C12-4CCF-B2A1-7470669DDC4C}"/>
              </a:ext>
            </a:extLst>
          </p:cNvPr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6" name="Flowchart: Document 13">
              <a:extLst>
                <a:ext uri="{FF2B5EF4-FFF2-40B4-BE49-F238E27FC236}">
                  <a16:creationId xmlns:a16="http://schemas.microsoft.com/office/drawing/2014/main" xmlns="" id="{AE935FAA-0B58-45A2-B3B2-0C0528C7808D}"/>
                </a:ext>
              </a:extLst>
            </p:cNvPr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559A5AD1-12D6-4685-8C41-6F15D92F1348}"/>
                </a:ext>
              </a:extLst>
            </p:cNvPr>
            <p:cNvSpPr txBox="1"/>
            <p:nvPr/>
          </p:nvSpPr>
          <p:spPr>
            <a:xfrm>
              <a:off x="344933" y="63792"/>
              <a:ext cx="3384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FA22BCEA-7D4D-43A9-B038-A406FC31727E}"/>
                </a:ext>
              </a:extLst>
            </p:cNvPr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6AD61BD-8CB7-4D71-9CFC-8D1A8058FAF5}"/>
              </a:ext>
            </a:extLst>
          </p:cNvPr>
          <p:cNvGrpSpPr/>
          <p:nvPr/>
        </p:nvGrpSpPr>
        <p:grpSpPr>
          <a:xfrm>
            <a:off x="0" y="5750197"/>
            <a:ext cx="12202160" cy="1098519"/>
            <a:chOff x="0" y="5750197"/>
            <a:chExt cx="12202160" cy="1098519"/>
          </a:xfrm>
        </p:grpSpPr>
        <p:sp>
          <p:nvSpPr>
            <p:cNvPr id="10" name="Flowchart: Document 13">
              <a:extLst>
                <a:ext uri="{FF2B5EF4-FFF2-40B4-BE49-F238E27FC236}">
                  <a16:creationId xmlns:a16="http://schemas.microsoft.com/office/drawing/2014/main" xmlns="" id="{8CF6758D-C891-462E-9A89-39649DFE6B80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AutoShape 141" descr="g1">
              <a:extLst>
                <a:ext uri="{FF2B5EF4-FFF2-40B4-BE49-F238E27FC236}">
                  <a16:creationId xmlns:a16="http://schemas.microsoft.com/office/drawing/2014/main" xmlns="" id="{87952856-A285-4037-B892-991B9A2F54F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34695" y="5750197"/>
              <a:ext cx="713779" cy="63364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63CC0D75-397C-42B5-AAC0-B610AA6DA27C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3" name="AutoShape 140" descr="g2">
              <a:extLst>
                <a:ext uri="{FF2B5EF4-FFF2-40B4-BE49-F238E27FC236}">
                  <a16:creationId xmlns:a16="http://schemas.microsoft.com/office/drawing/2014/main" xmlns="" id="{314E5536-58AC-4C15-8B49-57D7FD12CCD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258911" y="5750197"/>
              <a:ext cx="713775" cy="62223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AutoShape 139" descr="g3">
              <a:extLst>
                <a:ext uri="{FF2B5EF4-FFF2-40B4-BE49-F238E27FC236}">
                  <a16:creationId xmlns:a16="http://schemas.microsoft.com/office/drawing/2014/main" xmlns="" id="{E6E8A888-3C50-48B3-AAB0-260EAF07452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83128" y="5761608"/>
              <a:ext cx="713774" cy="62223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CDCDB41-49E7-4120-877F-D0E490E834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33" y="1745586"/>
            <a:ext cx="5256877" cy="3799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4994E99-0533-4F48-88C8-5A7F0E412F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753" y="1745586"/>
            <a:ext cx="5729925" cy="3799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31450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3068" y="0"/>
            <a:ext cx="9903214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893" y="2080825"/>
            <a:ext cx="3046785" cy="4448467"/>
          </a:xfrm>
          <a:solidFill>
            <a:srgbClr val="000090"/>
          </a:solidFill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id-ID" sz="2000" b="1" dirty="0"/>
              <a:t>Pendidikan Kewarganegaraan</a:t>
            </a:r>
          </a:p>
          <a:p>
            <a:pPr marL="457200" indent="-457200">
              <a:buFont typeface="+mj-lt"/>
              <a:buAutoNum type="arabicPeriod"/>
            </a:pPr>
            <a:r>
              <a:rPr lang="id-ID" sz="2000" b="1" dirty="0"/>
              <a:t>Pendidikan Geografi</a:t>
            </a:r>
          </a:p>
          <a:p>
            <a:pPr marL="457200" indent="-457200">
              <a:buFont typeface="+mj-lt"/>
              <a:buAutoNum type="arabicPeriod"/>
            </a:pPr>
            <a:r>
              <a:rPr lang="id-ID" sz="2000" b="1" dirty="0"/>
              <a:t>Pendidikan Sejarah</a:t>
            </a:r>
          </a:p>
          <a:p>
            <a:pPr marL="457200" indent="-457200">
              <a:buFont typeface="+mj-lt"/>
              <a:buAutoNum type="arabicPeriod"/>
            </a:pPr>
            <a:r>
              <a:rPr lang="id-ID" sz="2000" b="1" dirty="0"/>
              <a:t>Pendidikan Sosiologi</a:t>
            </a:r>
          </a:p>
          <a:p>
            <a:pPr marL="457200" indent="-457200">
              <a:buFont typeface="+mj-lt"/>
              <a:buAutoNum type="arabicPeriod"/>
            </a:pPr>
            <a:r>
              <a:rPr lang="id-ID" sz="2000" b="1" dirty="0"/>
              <a:t>Pendidikan IPS</a:t>
            </a:r>
          </a:p>
          <a:p>
            <a:pPr marL="457200" indent="-457200">
              <a:buFont typeface="+mj-lt"/>
              <a:buAutoNum type="arabicPeriod"/>
            </a:pPr>
            <a:r>
              <a:rPr lang="id-ID" sz="2000" b="1" dirty="0"/>
              <a:t>Ilmu Sejarah</a:t>
            </a:r>
          </a:p>
          <a:p>
            <a:pPr marL="457200" indent="-457200">
              <a:buFont typeface="+mj-lt"/>
              <a:buAutoNum type="arabicPeriod"/>
            </a:pPr>
            <a:r>
              <a:rPr lang="id-ID" sz="2000" b="1" dirty="0"/>
              <a:t>Administrasi Negara</a:t>
            </a:r>
          </a:p>
          <a:p>
            <a:pPr marL="457200" indent="-457200">
              <a:buFont typeface="+mj-lt"/>
              <a:buAutoNum type="arabicPeriod"/>
            </a:pPr>
            <a:r>
              <a:rPr lang="id-ID" sz="2000" b="1" dirty="0"/>
              <a:t>Ilmu Komunikasi</a:t>
            </a:r>
            <a:endParaRPr lang="en-US" sz="2000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89330" y="1991178"/>
            <a:ext cx="2677064" cy="4455960"/>
          </a:xfrm>
          <a:prstGeom prst="rect">
            <a:avLst/>
          </a:prstGeom>
          <a:solidFill>
            <a:srgbClr val="000090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PROFIL LULUSAN :</a:t>
            </a:r>
          </a:p>
          <a:p>
            <a:r>
              <a:rPr lang="en-US" dirty="0" err="1">
                <a:solidFill>
                  <a:schemeClr val="tx1"/>
                </a:solidFill>
              </a:rPr>
              <a:t>Dosen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Guru</a:t>
            </a:r>
          </a:p>
          <a:p>
            <a:r>
              <a:rPr lang="en-US" dirty="0" err="1">
                <a:solidFill>
                  <a:schemeClr val="tx1"/>
                </a:solidFill>
              </a:rPr>
              <a:t>Peneliti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Penulis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Jurnalis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Wirausahawan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sosial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Praktisi</a:t>
            </a:r>
            <a:r>
              <a:rPr lang="en-US" dirty="0">
                <a:solidFill>
                  <a:schemeClr val="tx1"/>
                </a:solidFill>
              </a:rPr>
              <a:t> media</a:t>
            </a:r>
          </a:p>
          <a:p>
            <a:r>
              <a:rPr lang="en-US" dirty="0" err="1">
                <a:solidFill>
                  <a:schemeClr val="tx1"/>
                </a:solidFill>
              </a:rPr>
              <a:t>Staf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instansi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pemerintah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swasta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63054" y="640668"/>
            <a:ext cx="561616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</a:t>
            </a:r>
            <a:r>
              <a:rPr lang="en-US" sz="32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Prodi </a:t>
            </a:r>
            <a:r>
              <a:rPr lang="en-US" sz="32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Kependidikan</a:t>
            </a:r>
            <a:endParaRPr lang="en-US" sz="32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sz="4000" b="1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sz="32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Prodi Non </a:t>
            </a:r>
            <a:r>
              <a:rPr lang="en-US" sz="32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Kependidikan</a:t>
            </a:r>
            <a:endParaRPr lang="en-US" sz="32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6F2A6F3-A983-4839-90ED-01E1C77643AA}"/>
              </a:ext>
            </a:extLst>
          </p:cNvPr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7" name="Flowchart: Document 13">
              <a:extLst>
                <a:ext uri="{FF2B5EF4-FFF2-40B4-BE49-F238E27FC236}">
                  <a16:creationId xmlns:a16="http://schemas.microsoft.com/office/drawing/2014/main" xmlns="" id="{564794DC-63D9-4E62-A613-CC2DCC8D35D3}"/>
                </a:ext>
              </a:extLst>
            </p:cNvPr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06E33CF-9E4C-4FA8-9C18-C1EBA0A9C431}"/>
                </a:ext>
              </a:extLst>
            </p:cNvPr>
            <p:cNvSpPr txBox="1"/>
            <p:nvPr/>
          </p:nvSpPr>
          <p:spPr>
            <a:xfrm>
              <a:off x="344933" y="63792"/>
              <a:ext cx="3384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51A1084A-4B83-45EE-A5DF-54371319F96C}"/>
                </a:ext>
              </a:extLst>
            </p:cNvPr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4AA197F-67A9-4F80-9F91-10C99D7DC301}"/>
              </a:ext>
            </a:extLst>
          </p:cNvPr>
          <p:cNvGrpSpPr/>
          <p:nvPr/>
        </p:nvGrpSpPr>
        <p:grpSpPr>
          <a:xfrm>
            <a:off x="0" y="5750197"/>
            <a:ext cx="12202160" cy="1098519"/>
            <a:chOff x="0" y="5750197"/>
            <a:chExt cx="12202160" cy="1098519"/>
          </a:xfrm>
        </p:grpSpPr>
        <p:sp>
          <p:nvSpPr>
            <p:cNvPr id="11" name="Flowchart: Document 13">
              <a:extLst>
                <a:ext uri="{FF2B5EF4-FFF2-40B4-BE49-F238E27FC236}">
                  <a16:creationId xmlns:a16="http://schemas.microsoft.com/office/drawing/2014/main" xmlns="" id="{A76D191E-C881-4055-A3C6-A8693AB6A587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AutoShape 141" descr="g1">
              <a:extLst>
                <a:ext uri="{FF2B5EF4-FFF2-40B4-BE49-F238E27FC236}">
                  <a16:creationId xmlns:a16="http://schemas.microsoft.com/office/drawing/2014/main" xmlns="" id="{B3EAC90C-C73D-4C6F-AA4B-AC4EE64E801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34695" y="5750197"/>
              <a:ext cx="713779" cy="63364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F030143-AA93-4153-8BB1-E44B1B4E241E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4" name="AutoShape 140" descr="g2">
              <a:extLst>
                <a:ext uri="{FF2B5EF4-FFF2-40B4-BE49-F238E27FC236}">
                  <a16:creationId xmlns:a16="http://schemas.microsoft.com/office/drawing/2014/main" xmlns="" id="{354F1FAB-824E-4F5E-93FA-24CE05F7C78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258911" y="5750197"/>
              <a:ext cx="713775" cy="62223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AutoShape 139" descr="g3">
              <a:extLst>
                <a:ext uri="{FF2B5EF4-FFF2-40B4-BE49-F238E27FC236}">
                  <a16:creationId xmlns:a16="http://schemas.microsoft.com/office/drawing/2014/main" xmlns="" id="{D7145769-A346-4D91-809E-E8774CE3851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83128" y="5761608"/>
              <a:ext cx="713774" cy="62223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67522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50999" y="5831682"/>
            <a:ext cx="6739052" cy="4810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2800" b="1" dirty="0">
                <a:solidFill>
                  <a:srgbClr val="000000"/>
                </a:solidFill>
              </a:rPr>
              <a:t>Lab. Geografi &amp; Klimatologi </a:t>
            </a:r>
            <a:endParaRPr lang="en-US" sz="2800" b="1" dirty="0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934" y="937998"/>
            <a:ext cx="5869436" cy="4713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5B572F2-C7CC-4A6B-A054-BA4FAEDC105C}"/>
              </a:ext>
            </a:extLst>
          </p:cNvPr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6" name="Flowchart: Document 13">
              <a:extLst>
                <a:ext uri="{FF2B5EF4-FFF2-40B4-BE49-F238E27FC236}">
                  <a16:creationId xmlns:a16="http://schemas.microsoft.com/office/drawing/2014/main" xmlns="" id="{FBD0A848-126D-42FB-B2EC-E6F31156242E}"/>
                </a:ext>
              </a:extLst>
            </p:cNvPr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35331054-F3C7-47CD-91B1-E2D411C759B8}"/>
                </a:ext>
              </a:extLst>
            </p:cNvPr>
            <p:cNvSpPr txBox="1"/>
            <p:nvPr/>
          </p:nvSpPr>
          <p:spPr>
            <a:xfrm>
              <a:off x="344933" y="63792"/>
              <a:ext cx="3384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2AFEE342-2ED4-456B-8483-FBF540F585CC}"/>
                </a:ext>
              </a:extLst>
            </p:cNvPr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A550A5F-DACC-44ED-9ECE-02ACA86B180A}"/>
              </a:ext>
            </a:extLst>
          </p:cNvPr>
          <p:cNvGrpSpPr/>
          <p:nvPr/>
        </p:nvGrpSpPr>
        <p:grpSpPr>
          <a:xfrm>
            <a:off x="0" y="5750197"/>
            <a:ext cx="12202160" cy="1098519"/>
            <a:chOff x="0" y="5750197"/>
            <a:chExt cx="12202160" cy="1098519"/>
          </a:xfrm>
        </p:grpSpPr>
        <p:sp>
          <p:nvSpPr>
            <p:cNvPr id="10" name="Flowchart: Document 13">
              <a:extLst>
                <a:ext uri="{FF2B5EF4-FFF2-40B4-BE49-F238E27FC236}">
                  <a16:creationId xmlns:a16="http://schemas.microsoft.com/office/drawing/2014/main" xmlns="" id="{C7CC179A-64D4-4F90-99E5-26B96FCC86AD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AutoShape 141" descr="g1">
              <a:extLst>
                <a:ext uri="{FF2B5EF4-FFF2-40B4-BE49-F238E27FC236}">
                  <a16:creationId xmlns:a16="http://schemas.microsoft.com/office/drawing/2014/main" xmlns="" id="{4FA07EE1-94DD-4648-B46B-C8772C04BCB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34695" y="5750197"/>
              <a:ext cx="713779" cy="63364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6A73BF2-14D9-4E06-9400-6E5BB070906E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3" name="AutoShape 140" descr="g2">
              <a:extLst>
                <a:ext uri="{FF2B5EF4-FFF2-40B4-BE49-F238E27FC236}">
                  <a16:creationId xmlns:a16="http://schemas.microsoft.com/office/drawing/2014/main" xmlns="" id="{56EB4070-53B4-40E0-8E83-A641790D97C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258911" y="5750197"/>
              <a:ext cx="713775" cy="62223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AutoShape 139" descr="g3">
              <a:extLst>
                <a:ext uri="{FF2B5EF4-FFF2-40B4-BE49-F238E27FC236}">
                  <a16:creationId xmlns:a16="http://schemas.microsoft.com/office/drawing/2014/main" xmlns="" id="{F1FBE090-2B88-4188-BB2F-32DA61A4468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83128" y="5761608"/>
              <a:ext cx="713774" cy="62223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E8B7012-5EB7-4B82-BECD-B0A9F37DE4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435" y="952437"/>
            <a:ext cx="4752860" cy="2376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60398C5-62A3-405D-BB47-AF27AB4C9F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434" y="3509312"/>
            <a:ext cx="4752859" cy="2142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23920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30941" y="1056425"/>
            <a:ext cx="9517530" cy="4810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2800" b="1" dirty="0">
                <a:solidFill>
                  <a:srgbClr val="000000"/>
                </a:solidFill>
              </a:rPr>
              <a:t>Laboratorium Alam Jurusan Sejarah</a:t>
            </a:r>
            <a:endParaRPr lang="en-US" sz="2800" b="1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406" y="1988840"/>
            <a:ext cx="4392488" cy="368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3826" y="1988840"/>
            <a:ext cx="45720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B6CDF3D-A922-4649-8843-973828D96591}"/>
              </a:ext>
            </a:extLst>
          </p:cNvPr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7" name="Flowchart: Document 13">
              <a:extLst>
                <a:ext uri="{FF2B5EF4-FFF2-40B4-BE49-F238E27FC236}">
                  <a16:creationId xmlns:a16="http://schemas.microsoft.com/office/drawing/2014/main" xmlns="" id="{DBF77FDA-D014-483A-9D4C-0933DB035807}"/>
                </a:ext>
              </a:extLst>
            </p:cNvPr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0D5C9CD1-E071-4C0D-9F6C-C8F814086FC5}"/>
                </a:ext>
              </a:extLst>
            </p:cNvPr>
            <p:cNvSpPr txBox="1"/>
            <p:nvPr/>
          </p:nvSpPr>
          <p:spPr>
            <a:xfrm>
              <a:off x="344933" y="63792"/>
              <a:ext cx="3384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72358E2A-4C58-4ED1-B672-581E4BFE85A2}"/>
                </a:ext>
              </a:extLst>
            </p:cNvPr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2C36F73-017F-4D59-9C0E-C384168BF289}"/>
              </a:ext>
            </a:extLst>
          </p:cNvPr>
          <p:cNvGrpSpPr/>
          <p:nvPr/>
        </p:nvGrpSpPr>
        <p:grpSpPr>
          <a:xfrm>
            <a:off x="0" y="5750197"/>
            <a:ext cx="12202160" cy="1098519"/>
            <a:chOff x="0" y="5750197"/>
            <a:chExt cx="12202160" cy="1098519"/>
          </a:xfrm>
        </p:grpSpPr>
        <p:sp>
          <p:nvSpPr>
            <p:cNvPr id="11" name="Flowchart: Document 13">
              <a:extLst>
                <a:ext uri="{FF2B5EF4-FFF2-40B4-BE49-F238E27FC236}">
                  <a16:creationId xmlns:a16="http://schemas.microsoft.com/office/drawing/2014/main" xmlns="" id="{10FA74A8-ED5F-4C20-BFC9-2C19D7492A0B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AutoShape 141" descr="g1">
              <a:extLst>
                <a:ext uri="{FF2B5EF4-FFF2-40B4-BE49-F238E27FC236}">
                  <a16:creationId xmlns:a16="http://schemas.microsoft.com/office/drawing/2014/main" xmlns="" id="{C918307D-0597-45CA-B032-3F77436471C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34695" y="5750197"/>
              <a:ext cx="713779" cy="63364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037D968-C44E-408D-A899-4B8FCCA79A34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4" name="AutoShape 140" descr="g2">
              <a:extLst>
                <a:ext uri="{FF2B5EF4-FFF2-40B4-BE49-F238E27FC236}">
                  <a16:creationId xmlns:a16="http://schemas.microsoft.com/office/drawing/2014/main" xmlns="" id="{93437A23-6C35-49B3-A47E-A177FED7097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258911" y="5750197"/>
              <a:ext cx="713775" cy="62223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AutoShape 139" descr="g3">
              <a:extLst>
                <a:ext uri="{FF2B5EF4-FFF2-40B4-BE49-F238E27FC236}">
                  <a16:creationId xmlns:a16="http://schemas.microsoft.com/office/drawing/2014/main" xmlns="" id="{3BD2DB5F-52C4-41D8-BAC5-E762AC414D2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83128" y="5761608"/>
              <a:ext cx="713774" cy="62223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ACEE5B-4282-4537-9DB5-B37096057B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706" y="1988839"/>
            <a:ext cx="4884365" cy="3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758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4"/>
          <p:cNvSpPr>
            <a:spLocks noGrp="1"/>
          </p:cNvSpPr>
          <p:nvPr>
            <p:ph sz="half" idx="1"/>
          </p:nvPr>
        </p:nvSpPr>
        <p:spPr>
          <a:xfrm>
            <a:off x="508000" y="2356992"/>
            <a:ext cx="11362267" cy="3146341"/>
          </a:xfrm>
          <a:solidFill>
            <a:schemeClr val="tx1">
              <a:lumMod val="95000"/>
              <a:alpha val="78039"/>
            </a:schemeClr>
          </a:solidFill>
        </p:spPr>
        <p:txBody>
          <a:bodyPr rtlCol="0" anchor="ctr">
            <a:normAutofit/>
          </a:bodyPr>
          <a:lstStyle/>
          <a:p>
            <a:pPr marL="806450" indent="-539750">
              <a:buNone/>
              <a:defRPr/>
            </a:pPr>
            <a:r>
              <a:rPr lang="id-ID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Jl</a:t>
            </a:r>
            <a:r>
              <a:rPr lang="id-ID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. Colombo No 1, </a:t>
            </a:r>
            <a:r>
              <a:rPr lang="en-US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Yogyakarta, 55281</a:t>
            </a:r>
          </a:p>
          <a:p>
            <a:pPr marL="806450" indent="-539750">
              <a:buNone/>
              <a:defRPr/>
            </a:pPr>
            <a:r>
              <a:rPr lang="en-US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Website : http://www.uny.ac.id, pmb.uny.ac.id </a:t>
            </a:r>
          </a:p>
          <a:p>
            <a:pPr marL="806450" indent="-539750">
              <a:buNone/>
              <a:defRPr/>
            </a:pPr>
            <a:r>
              <a:rPr lang="en-US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Email     : </a:t>
            </a:r>
            <a:r>
              <a:rPr lang="en-US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pmb@</a:t>
            </a:r>
            <a:r>
              <a:rPr lang="en-US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uny.ac.id</a:t>
            </a:r>
            <a:r>
              <a:rPr lang="en-US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; </a:t>
            </a:r>
            <a:r>
              <a:rPr lang="en-US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humas</a:t>
            </a:r>
            <a:r>
              <a:rPr lang="en-US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@</a:t>
            </a:r>
            <a:r>
              <a:rPr lang="en-US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uny.ac.id</a:t>
            </a:r>
            <a:r>
              <a:rPr lang="en-US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en-US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marL="806450" indent="-539750">
              <a:buNone/>
              <a:defRPr/>
            </a:pPr>
            <a:r>
              <a:rPr lang="en-US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Telp</a:t>
            </a:r>
            <a:r>
              <a:rPr lang="en-US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/Fax : </a:t>
            </a:r>
            <a:r>
              <a:rPr lang="en-US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Admisi</a:t>
            </a:r>
            <a:r>
              <a:rPr lang="en-US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en-US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0274) 4605001; </a:t>
            </a:r>
            <a:r>
              <a:rPr lang="en-US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548811</a:t>
            </a:r>
          </a:p>
          <a:p>
            <a:pPr marL="806450" indent="-539750">
              <a:buNone/>
              <a:defRPr/>
            </a:pPr>
            <a:r>
              <a:rPr lang="en-US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		         </a:t>
            </a:r>
            <a:r>
              <a:rPr lang="en-US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Humas</a:t>
            </a:r>
            <a:r>
              <a:rPr lang="en-US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(</a:t>
            </a:r>
            <a:r>
              <a:rPr lang="en-US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0274) </a:t>
            </a:r>
            <a:r>
              <a:rPr lang="en-US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542185</a:t>
            </a:r>
            <a:endParaRPr lang="id-ID" sz="24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4933" y="1538549"/>
            <a:ext cx="11328400" cy="707886"/>
          </a:xfrm>
          <a:prstGeom prst="rect">
            <a:avLst/>
          </a:prstGeom>
          <a:solidFill>
            <a:srgbClr val="0000FF">
              <a:alpha val="72941"/>
            </a:srgb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d-ID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aiandra GD" pitchFamily="34" charset="0"/>
              </a:rPr>
              <a:t>UNIVERSITAS NEGERI YOGYAKARTA</a:t>
            </a:r>
            <a:endParaRPr lang="en-US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aiandra GD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8515" y="2472268"/>
            <a:ext cx="30480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CFAA8BD-E2EB-40B7-BEE3-8A306D7C91D2}"/>
              </a:ext>
            </a:extLst>
          </p:cNvPr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7" name="Flowchart: Document 13">
              <a:extLst>
                <a:ext uri="{FF2B5EF4-FFF2-40B4-BE49-F238E27FC236}">
                  <a16:creationId xmlns:a16="http://schemas.microsoft.com/office/drawing/2014/main" xmlns="" id="{CEE73977-0DB6-411E-8A03-1D5DACDBD575}"/>
                </a:ext>
              </a:extLst>
            </p:cNvPr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AEB42113-CB0A-4900-B653-CA583C162908}"/>
                </a:ext>
              </a:extLst>
            </p:cNvPr>
            <p:cNvSpPr txBox="1"/>
            <p:nvPr/>
          </p:nvSpPr>
          <p:spPr>
            <a:xfrm>
              <a:off x="344933" y="63792"/>
              <a:ext cx="3384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8D4AC5E4-DF06-471D-96C4-D74BD708422D}"/>
                </a:ext>
              </a:extLst>
            </p:cNvPr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838C453-610A-4923-A744-83BECBCD046E}"/>
              </a:ext>
            </a:extLst>
          </p:cNvPr>
          <p:cNvGrpSpPr/>
          <p:nvPr/>
        </p:nvGrpSpPr>
        <p:grpSpPr>
          <a:xfrm>
            <a:off x="0" y="5750197"/>
            <a:ext cx="12202160" cy="1098519"/>
            <a:chOff x="0" y="5750197"/>
            <a:chExt cx="12202160" cy="1098519"/>
          </a:xfrm>
        </p:grpSpPr>
        <p:sp>
          <p:nvSpPr>
            <p:cNvPr id="11" name="Flowchart: Document 13">
              <a:extLst>
                <a:ext uri="{FF2B5EF4-FFF2-40B4-BE49-F238E27FC236}">
                  <a16:creationId xmlns:a16="http://schemas.microsoft.com/office/drawing/2014/main" xmlns="" id="{2AB1BEAC-EAA4-4058-B16B-761D80EF58EF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AutoShape 141" descr="g1">
              <a:extLst>
                <a:ext uri="{FF2B5EF4-FFF2-40B4-BE49-F238E27FC236}">
                  <a16:creationId xmlns:a16="http://schemas.microsoft.com/office/drawing/2014/main" xmlns="" id="{93A65B61-5CB7-4B61-B764-EBD2C298F8B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34695" y="5750197"/>
              <a:ext cx="713779" cy="63364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A8D5642A-8520-48EC-A9F5-24991D72F3A9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4" name="AutoShape 140" descr="g2">
              <a:extLst>
                <a:ext uri="{FF2B5EF4-FFF2-40B4-BE49-F238E27FC236}">
                  <a16:creationId xmlns:a16="http://schemas.microsoft.com/office/drawing/2014/main" xmlns="" id="{DE31A17C-4056-45D8-9026-DE3194D5723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258911" y="5750197"/>
              <a:ext cx="713775" cy="62223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AutoShape 139" descr="g3">
              <a:extLst>
                <a:ext uri="{FF2B5EF4-FFF2-40B4-BE49-F238E27FC236}">
                  <a16:creationId xmlns:a16="http://schemas.microsoft.com/office/drawing/2014/main" xmlns="" id="{48E17C89-3F22-455E-AF0D-99E58FBD941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83128" y="5761608"/>
              <a:ext cx="713774" cy="62223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SC_01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617" y="1657323"/>
            <a:ext cx="5254357" cy="35717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2943411" y="789918"/>
            <a:ext cx="6439647" cy="4810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000000"/>
                </a:solidFill>
              </a:rPr>
              <a:t>Laboratorium</a:t>
            </a:r>
            <a:r>
              <a:rPr lang="en-US" sz="2800" b="1" dirty="0">
                <a:solidFill>
                  <a:srgbClr val="000000"/>
                </a:solidFill>
              </a:rPr>
              <a:t> Micro Teaching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4450173-CC5E-45A1-8588-D904EBAB7B50}"/>
              </a:ext>
            </a:extLst>
          </p:cNvPr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7" name="Flowchart: Document 13">
              <a:extLst>
                <a:ext uri="{FF2B5EF4-FFF2-40B4-BE49-F238E27FC236}">
                  <a16:creationId xmlns:a16="http://schemas.microsoft.com/office/drawing/2014/main" xmlns="" id="{6646CBE5-5103-46E1-8CE7-81AF5DDA9412}"/>
                </a:ext>
              </a:extLst>
            </p:cNvPr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C4792D7-3EC8-4789-B93B-12242E969CE2}"/>
                </a:ext>
              </a:extLst>
            </p:cNvPr>
            <p:cNvSpPr txBox="1"/>
            <p:nvPr/>
          </p:nvSpPr>
          <p:spPr>
            <a:xfrm>
              <a:off x="344933" y="63792"/>
              <a:ext cx="3384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998A6DE5-1B04-47A8-8952-AC2B4BA403D5}"/>
                </a:ext>
              </a:extLst>
            </p:cNvPr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4644D6D-D311-4BF9-9C4D-F79DBB58F4E2}"/>
              </a:ext>
            </a:extLst>
          </p:cNvPr>
          <p:cNvGrpSpPr/>
          <p:nvPr/>
        </p:nvGrpSpPr>
        <p:grpSpPr>
          <a:xfrm>
            <a:off x="0" y="5750197"/>
            <a:ext cx="12202160" cy="1098519"/>
            <a:chOff x="0" y="5750197"/>
            <a:chExt cx="12202160" cy="1098519"/>
          </a:xfrm>
        </p:grpSpPr>
        <p:sp>
          <p:nvSpPr>
            <p:cNvPr id="11" name="Flowchart: Document 13">
              <a:extLst>
                <a:ext uri="{FF2B5EF4-FFF2-40B4-BE49-F238E27FC236}">
                  <a16:creationId xmlns:a16="http://schemas.microsoft.com/office/drawing/2014/main" xmlns="" id="{A37ABC0B-C4A0-4525-AD33-7D49B3631957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AutoShape 141" descr="g1">
              <a:extLst>
                <a:ext uri="{FF2B5EF4-FFF2-40B4-BE49-F238E27FC236}">
                  <a16:creationId xmlns:a16="http://schemas.microsoft.com/office/drawing/2014/main" xmlns="" id="{8A471AB3-245B-4B37-B64E-5574F3B27FA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34695" y="5750197"/>
              <a:ext cx="713779" cy="63364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A13522FD-4891-442F-A124-0AF3C7B528A2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4" name="AutoShape 140" descr="g2">
              <a:extLst>
                <a:ext uri="{FF2B5EF4-FFF2-40B4-BE49-F238E27FC236}">
                  <a16:creationId xmlns:a16="http://schemas.microsoft.com/office/drawing/2014/main" xmlns="" id="{D7EAD938-2CAF-4119-9014-EF81DD3C49F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258911" y="5750197"/>
              <a:ext cx="713775" cy="62223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AutoShape 139" descr="g3">
              <a:extLst>
                <a:ext uri="{FF2B5EF4-FFF2-40B4-BE49-F238E27FC236}">
                  <a16:creationId xmlns:a16="http://schemas.microsoft.com/office/drawing/2014/main" xmlns="" id="{55D568D7-7050-4EFE-8889-303155F3505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83128" y="5761608"/>
              <a:ext cx="713774" cy="62223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A685A0A-10C4-4B6D-AADB-63C2986CE6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433" y="1657323"/>
            <a:ext cx="5723950" cy="35717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54073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942" y="2"/>
            <a:ext cx="9305058" cy="6739466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691913" y="795872"/>
            <a:ext cx="2549191" cy="5493808"/>
          </a:xfrm>
          <a:prstGeom prst="rect">
            <a:avLst/>
          </a:prstGeom>
          <a:solidFill>
            <a:srgbClr val="000090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PROFIL LULUSAN:</a:t>
            </a:r>
          </a:p>
          <a:p>
            <a:r>
              <a:rPr lang="en-US" dirty="0">
                <a:solidFill>
                  <a:schemeClr val="tx1"/>
                </a:solidFill>
              </a:rPr>
              <a:t>Guru SMK </a:t>
            </a:r>
            <a:r>
              <a:rPr lang="en-US" dirty="0" err="1">
                <a:solidFill>
                  <a:schemeClr val="tx1"/>
                </a:solidFill>
              </a:rPr>
              <a:t>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dosen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Menjadi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teknisi</a:t>
            </a:r>
            <a:r>
              <a:rPr lang="en-US" dirty="0">
                <a:solidFill>
                  <a:schemeClr val="tx1"/>
                </a:solidFill>
              </a:rPr>
              <a:t> di </a:t>
            </a:r>
            <a:r>
              <a:rPr lang="en-US" dirty="0" err="1">
                <a:solidFill>
                  <a:schemeClr val="tx1"/>
                </a:solidFill>
              </a:rPr>
              <a:t>industri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perguruan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atau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tempat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pelatihan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Tenaga </a:t>
            </a:r>
            <a:r>
              <a:rPr lang="en-US" dirty="0" err="1">
                <a:solidFill>
                  <a:schemeClr val="tx1"/>
                </a:solidFill>
              </a:rPr>
              <a:t>ahli</a:t>
            </a:r>
            <a:r>
              <a:rPr lang="en-US" dirty="0">
                <a:solidFill>
                  <a:schemeClr val="tx1"/>
                </a:solidFill>
              </a:rPr>
              <a:t> di </a:t>
            </a:r>
            <a:r>
              <a:rPr lang="en-US" dirty="0" err="1">
                <a:solidFill>
                  <a:schemeClr val="tx1"/>
                </a:solidFill>
              </a:rPr>
              <a:t>berbagai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industri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besar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Kontraktor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Menjadi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penata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busana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maupun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penata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desain</a:t>
            </a:r>
            <a:r>
              <a:rPr lang="en-US" dirty="0">
                <a:solidFill>
                  <a:schemeClr val="tx1"/>
                </a:solidFill>
              </a:rPr>
              <a:t> mode</a:t>
            </a:r>
          </a:p>
          <a:p>
            <a:r>
              <a:rPr lang="en-US" dirty="0" err="1">
                <a:solidFill>
                  <a:schemeClr val="tx1"/>
                </a:solidFill>
              </a:rPr>
              <a:t>Pengelola</a:t>
            </a:r>
            <a:r>
              <a:rPr lang="en-US" dirty="0">
                <a:solidFill>
                  <a:schemeClr val="tx1"/>
                </a:solidFill>
              </a:rPr>
              <a:t> garment </a:t>
            </a:r>
            <a:r>
              <a:rPr lang="en-US" dirty="0" err="1">
                <a:solidFill>
                  <a:schemeClr val="tx1"/>
                </a:solidFill>
              </a:rPr>
              <a:t>maupun</a:t>
            </a:r>
            <a:r>
              <a:rPr lang="en-US" dirty="0">
                <a:solidFill>
                  <a:schemeClr val="tx1"/>
                </a:solidFill>
              </a:rPr>
              <a:t> boutique</a:t>
            </a:r>
          </a:p>
          <a:p>
            <a:r>
              <a:rPr lang="en-US" dirty="0" err="1">
                <a:solidFill>
                  <a:schemeClr val="tx1"/>
                </a:solidFill>
              </a:rPr>
              <a:t>Pengusaha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katering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dan</a:t>
            </a:r>
            <a:r>
              <a:rPr lang="en-US" dirty="0">
                <a:solidFill>
                  <a:schemeClr val="tx1"/>
                </a:solidFill>
              </a:rPr>
              <a:t> chef</a:t>
            </a:r>
          </a:p>
        </p:txBody>
      </p:sp>
      <p:sp>
        <p:nvSpPr>
          <p:cNvPr id="3" name="Rectangle 2"/>
          <p:cNvSpPr/>
          <p:nvPr/>
        </p:nvSpPr>
        <p:spPr>
          <a:xfrm>
            <a:off x="7349067" y="2559463"/>
            <a:ext cx="3285066" cy="1815882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9</a:t>
            </a:r>
            <a:r>
              <a:rPr lang="en-US" sz="28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Prodi </a:t>
            </a:r>
            <a:r>
              <a:rPr lang="en-US" sz="28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Kependidikan</a:t>
            </a:r>
            <a:endParaRPr lang="en-US" sz="28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sz="2800" b="1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  <a:r>
              <a:rPr lang="en-US" sz="28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Prodi </a:t>
            </a:r>
            <a:r>
              <a:rPr lang="en-US" sz="28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Nonkepend</a:t>
            </a:r>
            <a:r>
              <a:rPr lang="en-US" sz="28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</a:p>
          <a:p>
            <a:r>
              <a:rPr lang="en-US" sz="2800" b="1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8</a:t>
            </a:r>
            <a:r>
              <a:rPr lang="en-US" sz="28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Prodi D-IV/</a:t>
            </a:r>
          </a:p>
          <a:p>
            <a:r>
              <a:rPr lang="en-US" sz="28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</a:t>
            </a:r>
            <a:r>
              <a:rPr lang="en-US" sz="28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Sarjana</a:t>
            </a:r>
            <a:r>
              <a:rPr lang="en-US" sz="28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Terapan</a:t>
            </a:r>
            <a:endParaRPr lang="en-US" sz="28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299A9E6-9CDA-40CA-8162-AF110A643495}"/>
              </a:ext>
            </a:extLst>
          </p:cNvPr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8" name="Flowchart: Document 13">
              <a:extLst>
                <a:ext uri="{FF2B5EF4-FFF2-40B4-BE49-F238E27FC236}">
                  <a16:creationId xmlns:a16="http://schemas.microsoft.com/office/drawing/2014/main" xmlns="" id="{63A0F3E3-B890-4D40-AC2E-79F35910732F}"/>
                </a:ext>
              </a:extLst>
            </p:cNvPr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2E25B18-0FC7-411B-8FF3-1DE1FC3A05A3}"/>
                </a:ext>
              </a:extLst>
            </p:cNvPr>
            <p:cNvSpPr txBox="1"/>
            <p:nvPr/>
          </p:nvSpPr>
          <p:spPr>
            <a:xfrm>
              <a:off x="344933" y="63792"/>
              <a:ext cx="3384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DA3442A0-6457-4863-B70C-8FBDFBDCE688}"/>
                </a:ext>
              </a:extLst>
            </p:cNvPr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C33560C-8E14-4F95-B9EE-3D0ACF9CAC66}"/>
              </a:ext>
            </a:extLst>
          </p:cNvPr>
          <p:cNvGrpSpPr/>
          <p:nvPr/>
        </p:nvGrpSpPr>
        <p:grpSpPr>
          <a:xfrm>
            <a:off x="0" y="5733268"/>
            <a:ext cx="12202160" cy="1098519"/>
            <a:chOff x="0" y="5750197"/>
            <a:chExt cx="12202160" cy="1098519"/>
          </a:xfrm>
        </p:grpSpPr>
        <p:sp>
          <p:nvSpPr>
            <p:cNvPr id="12" name="Flowchart: Document 13">
              <a:extLst>
                <a:ext uri="{FF2B5EF4-FFF2-40B4-BE49-F238E27FC236}">
                  <a16:creationId xmlns:a16="http://schemas.microsoft.com/office/drawing/2014/main" xmlns="" id="{6728ABAE-7757-4005-9EF8-42D61319BAF3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AutoShape 141" descr="g1">
              <a:extLst>
                <a:ext uri="{FF2B5EF4-FFF2-40B4-BE49-F238E27FC236}">
                  <a16:creationId xmlns:a16="http://schemas.microsoft.com/office/drawing/2014/main" xmlns="" id="{8D12A574-9159-49DF-9996-F3602D80CBB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34695" y="5750197"/>
              <a:ext cx="713779" cy="63364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B703AEEF-2972-4318-B249-140B2BDCBC93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5" name="AutoShape 140" descr="g2">
              <a:extLst>
                <a:ext uri="{FF2B5EF4-FFF2-40B4-BE49-F238E27FC236}">
                  <a16:creationId xmlns:a16="http://schemas.microsoft.com/office/drawing/2014/main" xmlns="" id="{294D30C2-9D51-4809-B7FA-F5DFC6CA3A8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258911" y="5750197"/>
              <a:ext cx="713775" cy="62223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AutoShape 139" descr="g3">
              <a:extLst>
                <a:ext uri="{FF2B5EF4-FFF2-40B4-BE49-F238E27FC236}">
                  <a16:creationId xmlns:a16="http://schemas.microsoft.com/office/drawing/2014/main" xmlns="" id="{F431D306-C8D8-45D2-BD62-EBB5232F31D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83128" y="5761608"/>
              <a:ext cx="713774" cy="62223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5" name="Content Placeholder 2"/>
          <p:cNvSpPr txBox="1">
            <a:spLocks/>
          </p:cNvSpPr>
          <p:nvPr/>
        </p:nvSpPr>
        <p:spPr>
          <a:xfrm>
            <a:off x="1398403" y="778937"/>
            <a:ext cx="3194171" cy="5909733"/>
          </a:xfrm>
          <a:prstGeom prst="rect">
            <a:avLst/>
          </a:prstGeom>
          <a:solidFill>
            <a:srgbClr val="000090"/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  <a:buClrTx/>
              <a:buSzPct val="90000"/>
              <a:buFont typeface="+mj-lt"/>
              <a:buAutoNum type="arabicPeriod"/>
            </a:pPr>
            <a:r>
              <a:rPr lang="id-ID" sz="1600" dirty="0">
                <a:solidFill>
                  <a:schemeClr val="tx1"/>
                </a:solidFill>
              </a:rPr>
              <a:t>Pendidikan Teknik Elektro</a:t>
            </a:r>
          </a:p>
          <a:p>
            <a:pPr>
              <a:lnSpc>
                <a:spcPct val="80000"/>
              </a:lnSpc>
              <a:spcBef>
                <a:spcPts val="0"/>
              </a:spcBef>
              <a:buClrTx/>
              <a:buSzPct val="90000"/>
              <a:buFont typeface="+mj-lt"/>
              <a:buAutoNum type="arabicPeriod"/>
            </a:pPr>
            <a:r>
              <a:rPr lang="id-ID" sz="1600" dirty="0">
                <a:solidFill>
                  <a:schemeClr val="tx1"/>
                </a:solidFill>
              </a:rPr>
              <a:t>Pendidikan Teknik Elektronika</a:t>
            </a:r>
          </a:p>
          <a:p>
            <a:pPr>
              <a:lnSpc>
                <a:spcPct val="80000"/>
              </a:lnSpc>
              <a:spcBef>
                <a:spcPts val="0"/>
              </a:spcBef>
              <a:buClrTx/>
              <a:buSzPct val="90000"/>
              <a:buFont typeface="+mj-lt"/>
              <a:buAutoNum type="arabicPeriod"/>
            </a:pPr>
            <a:r>
              <a:rPr lang="id-ID" sz="1600" dirty="0">
                <a:solidFill>
                  <a:schemeClr val="tx1"/>
                </a:solidFill>
              </a:rPr>
              <a:t>Pendidikan Teknik Mesin</a:t>
            </a:r>
          </a:p>
          <a:p>
            <a:pPr>
              <a:lnSpc>
                <a:spcPct val="80000"/>
              </a:lnSpc>
              <a:spcBef>
                <a:spcPts val="0"/>
              </a:spcBef>
              <a:buClrTx/>
              <a:buSzPct val="90000"/>
              <a:buFont typeface="+mj-lt"/>
              <a:buAutoNum type="arabicPeriod"/>
            </a:pPr>
            <a:r>
              <a:rPr lang="id-ID" sz="1600" dirty="0">
                <a:solidFill>
                  <a:schemeClr val="tx1"/>
                </a:solidFill>
              </a:rPr>
              <a:t>Pendidikan Teknik Otomotif</a:t>
            </a:r>
          </a:p>
          <a:p>
            <a:pPr>
              <a:lnSpc>
                <a:spcPct val="80000"/>
              </a:lnSpc>
              <a:spcBef>
                <a:spcPts val="0"/>
              </a:spcBef>
              <a:buClrTx/>
              <a:buSzPct val="90000"/>
              <a:buFont typeface="+mj-lt"/>
              <a:buAutoNum type="arabicPeriod"/>
            </a:pPr>
            <a:r>
              <a:rPr lang="id-ID" sz="1600" dirty="0">
                <a:solidFill>
                  <a:schemeClr val="tx1"/>
                </a:solidFill>
              </a:rPr>
              <a:t>Pendidikan Teknik Sipil &amp; Perencanaan</a:t>
            </a:r>
          </a:p>
          <a:p>
            <a:pPr>
              <a:lnSpc>
                <a:spcPct val="80000"/>
              </a:lnSpc>
              <a:spcBef>
                <a:spcPts val="0"/>
              </a:spcBef>
              <a:buClrTx/>
              <a:buSzPct val="90000"/>
              <a:buFont typeface="+mj-lt"/>
              <a:buAutoNum type="arabicPeriod"/>
            </a:pPr>
            <a:r>
              <a:rPr lang="id-ID" sz="1600" dirty="0">
                <a:solidFill>
                  <a:schemeClr val="tx1"/>
                </a:solidFill>
              </a:rPr>
              <a:t>Pendidikan Teknik Mekatronika</a:t>
            </a:r>
          </a:p>
          <a:p>
            <a:pPr>
              <a:lnSpc>
                <a:spcPct val="80000"/>
              </a:lnSpc>
              <a:spcBef>
                <a:spcPts val="0"/>
              </a:spcBef>
              <a:buClrTx/>
              <a:buSzPct val="90000"/>
              <a:buFont typeface="+mj-lt"/>
              <a:buAutoNum type="arabicPeriod"/>
            </a:pPr>
            <a:r>
              <a:rPr lang="id-ID" sz="1600" dirty="0">
                <a:solidFill>
                  <a:schemeClr val="tx1"/>
                </a:solidFill>
              </a:rPr>
              <a:t>Pendidikan Teknik Informatika</a:t>
            </a:r>
          </a:p>
          <a:p>
            <a:pPr>
              <a:lnSpc>
                <a:spcPct val="80000"/>
              </a:lnSpc>
              <a:spcBef>
                <a:spcPts val="0"/>
              </a:spcBef>
              <a:buClrTx/>
              <a:buSzPct val="90000"/>
              <a:buFont typeface="+mj-lt"/>
              <a:buAutoNum type="arabicPeriod"/>
            </a:pPr>
            <a:r>
              <a:rPr lang="id-ID" sz="1600" dirty="0">
                <a:solidFill>
                  <a:schemeClr val="tx1"/>
                </a:solidFill>
              </a:rPr>
              <a:t>Pendidikan Teknik Boga</a:t>
            </a:r>
          </a:p>
          <a:p>
            <a:pPr>
              <a:lnSpc>
                <a:spcPct val="80000"/>
              </a:lnSpc>
              <a:spcBef>
                <a:spcPts val="0"/>
              </a:spcBef>
              <a:buClrTx/>
              <a:buSzPct val="90000"/>
              <a:buFont typeface="+mj-lt"/>
              <a:buAutoNum type="arabicPeriod"/>
            </a:pPr>
            <a:r>
              <a:rPr lang="id-ID" sz="1600" dirty="0">
                <a:solidFill>
                  <a:schemeClr val="tx1"/>
                </a:solidFill>
              </a:rPr>
              <a:t>Pendidikan Teknik Busana</a:t>
            </a:r>
          </a:p>
          <a:p>
            <a:pPr>
              <a:lnSpc>
                <a:spcPct val="80000"/>
              </a:lnSpc>
              <a:spcBef>
                <a:spcPts val="0"/>
              </a:spcBef>
              <a:buClrTx/>
              <a:buSzPct val="90000"/>
              <a:buFont typeface="+mj-lt"/>
              <a:buAutoNum type="arabicPeriod"/>
            </a:pPr>
            <a:r>
              <a:rPr lang="id-ID" sz="1600" dirty="0">
                <a:solidFill>
                  <a:schemeClr val="tx1"/>
                </a:solidFill>
              </a:rPr>
              <a:t>Teknik Elektro</a:t>
            </a:r>
          </a:p>
          <a:p>
            <a:pPr>
              <a:lnSpc>
                <a:spcPct val="80000"/>
              </a:lnSpc>
              <a:spcBef>
                <a:spcPts val="0"/>
              </a:spcBef>
              <a:buClrTx/>
              <a:buSzPct val="90000"/>
              <a:buFont typeface="+mj-lt"/>
              <a:buAutoNum type="arabicPeriod"/>
            </a:pPr>
            <a:r>
              <a:rPr lang="id-ID" sz="1600" dirty="0">
                <a:solidFill>
                  <a:schemeClr val="tx1"/>
                </a:solidFill>
              </a:rPr>
              <a:t>Teknik Manufaktur</a:t>
            </a:r>
          </a:p>
          <a:p>
            <a:pPr>
              <a:lnSpc>
                <a:spcPct val="80000"/>
              </a:lnSpc>
              <a:spcBef>
                <a:spcPts val="0"/>
              </a:spcBef>
              <a:buClrTx/>
              <a:buSzPct val="90000"/>
              <a:buFont typeface="+mj-lt"/>
              <a:buAutoNum type="arabicPeriod"/>
            </a:pPr>
            <a:r>
              <a:rPr lang="id-ID" sz="1600" dirty="0">
                <a:solidFill>
                  <a:schemeClr val="tx1"/>
                </a:solidFill>
              </a:rPr>
              <a:t>Teknologi Informasi</a:t>
            </a:r>
          </a:p>
          <a:p>
            <a:pPr>
              <a:lnSpc>
                <a:spcPct val="80000"/>
              </a:lnSpc>
              <a:spcBef>
                <a:spcPts val="0"/>
              </a:spcBef>
              <a:buClrTx/>
              <a:buSzPct val="90000"/>
              <a:buFont typeface="+mj-lt"/>
              <a:buAutoNum type="arabicPeriod"/>
            </a:pPr>
            <a:r>
              <a:rPr lang="id-ID" sz="1600" dirty="0">
                <a:solidFill>
                  <a:schemeClr val="tx1"/>
                </a:solidFill>
              </a:rPr>
              <a:t>Teknik Sipil</a:t>
            </a:r>
          </a:p>
          <a:p>
            <a:pPr>
              <a:lnSpc>
                <a:spcPct val="80000"/>
              </a:lnSpc>
              <a:spcBef>
                <a:spcPts val="0"/>
              </a:spcBef>
              <a:buClrTx/>
              <a:buSzPct val="90000"/>
              <a:buFont typeface="+mj-lt"/>
              <a:buAutoNum type="arabicPeriod"/>
            </a:pPr>
            <a:r>
              <a:rPr lang="id-ID" sz="1600" dirty="0">
                <a:solidFill>
                  <a:schemeClr val="tx1"/>
                </a:solidFill>
              </a:rPr>
              <a:t>Teknik Elektro D4 / STr</a:t>
            </a:r>
          </a:p>
          <a:p>
            <a:pPr>
              <a:lnSpc>
                <a:spcPct val="80000"/>
              </a:lnSpc>
              <a:spcBef>
                <a:spcPts val="0"/>
              </a:spcBef>
              <a:buClrTx/>
              <a:buSzPct val="90000"/>
              <a:buFont typeface="+mj-lt"/>
              <a:buAutoNum type="arabicPeriod"/>
            </a:pPr>
            <a:r>
              <a:rPr lang="id-ID" sz="1600" dirty="0">
                <a:solidFill>
                  <a:schemeClr val="tx1"/>
                </a:solidFill>
              </a:rPr>
              <a:t>Teknik Elektronika D4 /STr</a:t>
            </a:r>
          </a:p>
          <a:p>
            <a:pPr>
              <a:lnSpc>
                <a:spcPct val="80000"/>
              </a:lnSpc>
              <a:spcBef>
                <a:spcPts val="0"/>
              </a:spcBef>
              <a:buClrTx/>
              <a:buSzPct val="90000"/>
              <a:buFont typeface="+mj-lt"/>
              <a:buAutoNum type="arabicPeriod"/>
            </a:pPr>
            <a:r>
              <a:rPr lang="id-ID" sz="1600" dirty="0">
                <a:solidFill>
                  <a:schemeClr val="tx1"/>
                </a:solidFill>
              </a:rPr>
              <a:t>Teknik Mesin D4 /STr</a:t>
            </a:r>
          </a:p>
          <a:p>
            <a:pPr>
              <a:lnSpc>
                <a:spcPct val="80000"/>
              </a:lnSpc>
              <a:spcBef>
                <a:spcPts val="0"/>
              </a:spcBef>
              <a:buClrTx/>
              <a:buSzPct val="90000"/>
              <a:buFont typeface="+mj-lt"/>
              <a:buAutoNum type="arabicPeriod"/>
            </a:pPr>
            <a:r>
              <a:rPr lang="id-ID" sz="1600" dirty="0">
                <a:solidFill>
                  <a:schemeClr val="tx1"/>
                </a:solidFill>
              </a:rPr>
              <a:t>Teknik Otomotif D4 /STr</a:t>
            </a:r>
          </a:p>
          <a:p>
            <a:pPr>
              <a:lnSpc>
                <a:spcPct val="80000"/>
              </a:lnSpc>
              <a:spcBef>
                <a:spcPts val="0"/>
              </a:spcBef>
              <a:buClrTx/>
              <a:buSzPct val="90000"/>
              <a:buFont typeface="+mj-lt"/>
              <a:buAutoNum type="arabicPeriod"/>
            </a:pPr>
            <a:r>
              <a:rPr lang="id-ID" sz="1600" dirty="0">
                <a:solidFill>
                  <a:schemeClr val="tx1"/>
                </a:solidFill>
              </a:rPr>
              <a:t>Teknik Sipil D4 /STr</a:t>
            </a:r>
          </a:p>
          <a:p>
            <a:pPr>
              <a:lnSpc>
                <a:spcPct val="80000"/>
              </a:lnSpc>
              <a:spcBef>
                <a:spcPts val="0"/>
              </a:spcBef>
              <a:buClrTx/>
              <a:buSzPct val="90000"/>
              <a:buFont typeface="+mj-lt"/>
              <a:buAutoNum type="arabicPeriod"/>
            </a:pPr>
            <a:r>
              <a:rPr lang="id-ID" sz="1600" dirty="0">
                <a:solidFill>
                  <a:schemeClr val="tx1"/>
                </a:solidFill>
              </a:rPr>
              <a:t>Teknik Boga D4 /STr</a:t>
            </a:r>
          </a:p>
          <a:p>
            <a:pPr>
              <a:lnSpc>
                <a:spcPct val="80000"/>
              </a:lnSpc>
              <a:spcBef>
                <a:spcPts val="0"/>
              </a:spcBef>
              <a:buClrTx/>
              <a:buSzPct val="90000"/>
              <a:buFont typeface="+mj-lt"/>
              <a:buAutoNum type="arabicPeriod"/>
            </a:pPr>
            <a:r>
              <a:rPr lang="id-ID" sz="1600" dirty="0">
                <a:solidFill>
                  <a:schemeClr val="tx1"/>
                </a:solidFill>
              </a:rPr>
              <a:t>Teknik Busana D4 /STr</a:t>
            </a:r>
          </a:p>
          <a:p>
            <a:pPr>
              <a:lnSpc>
                <a:spcPct val="80000"/>
              </a:lnSpc>
              <a:spcBef>
                <a:spcPts val="0"/>
              </a:spcBef>
              <a:buClrTx/>
              <a:buSzPct val="90000"/>
              <a:buFont typeface="+mj-lt"/>
              <a:buAutoNum type="arabicPeriod"/>
            </a:pPr>
            <a:r>
              <a:rPr lang="id-ID" sz="1600" dirty="0">
                <a:solidFill>
                  <a:schemeClr val="tx1"/>
                </a:solidFill>
              </a:rPr>
              <a:t>Tata Rias &amp; Kecantikan D4 /STr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929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4933" y="850254"/>
            <a:ext cx="6781800" cy="48101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chemeClr val="tx1"/>
                </a:solidFill>
              </a:rPr>
              <a:t>Dosen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Asing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mengajar</a:t>
            </a:r>
            <a:r>
              <a:rPr lang="en-US" sz="2400" dirty="0">
                <a:solidFill>
                  <a:schemeClr val="tx1"/>
                </a:solidFill>
              </a:rPr>
              <a:t> di Lab. </a:t>
            </a:r>
            <a:r>
              <a:rPr lang="en-US" sz="2400" dirty="0" err="1">
                <a:solidFill>
                  <a:schemeClr val="tx1"/>
                </a:solidFill>
              </a:rPr>
              <a:t>Boga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5122" name="Picture 2" descr="C:\Documents and Settings\Humas UNY\Desktop\presentasi sekolah\FOTO UNTUK PRESENTASI\DOSEN ASING DI TATA BOGA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1327" y="1461519"/>
            <a:ext cx="7772400" cy="4977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0C801B2-2B30-4D2E-B689-9CADB7B48E96}"/>
              </a:ext>
            </a:extLst>
          </p:cNvPr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5" name="Flowchart: Document 13">
              <a:extLst>
                <a:ext uri="{FF2B5EF4-FFF2-40B4-BE49-F238E27FC236}">
                  <a16:creationId xmlns:a16="http://schemas.microsoft.com/office/drawing/2014/main" xmlns="" id="{87562636-3826-4FB6-8C9B-118695D44482}"/>
                </a:ext>
              </a:extLst>
            </p:cNvPr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B6F846C-C98A-411B-8DE9-8C4D9A4B6337}"/>
                </a:ext>
              </a:extLst>
            </p:cNvPr>
            <p:cNvSpPr txBox="1"/>
            <p:nvPr/>
          </p:nvSpPr>
          <p:spPr>
            <a:xfrm>
              <a:off x="344933" y="63792"/>
              <a:ext cx="3384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FCF0F76B-EF68-4985-8936-F52A019685D9}"/>
                </a:ext>
              </a:extLst>
            </p:cNvPr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8B50AC2-F4D3-4BA3-8825-6840B7EC2932}"/>
              </a:ext>
            </a:extLst>
          </p:cNvPr>
          <p:cNvGrpSpPr/>
          <p:nvPr/>
        </p:nvGrpSpPr>
        <p:grpSpPr>
          <a:xfrm>
            <a:off x="0" y="5750197"/>
            <a:ext cx="12202160" cy="1098519"/>
            <a:chOff x="0" y="5750197"/>
            <a:chExt cx="12202160" cy="1098519"/>
          </a:xfrm>
        </p:grpSpPr>
        <p:sp>
          <p:nvSpPr>
            <p:cNvPr id="10" name="Flowchart: Document 13">
              <a:extLst>
                <a:ext uri="{FF2B5EF4-FFF2-40B4-BE49-F238E27FC236}">
                  <a16:creationId xmlns:a16="http://schemas.microsoft.com/office/drawing/2014/main" xmlns="" id="{C260594A-1A59-43A3-9D82-D93034B04AA6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AutoShape 141" descr="g1">
              <a:extLst>
                <a:ext uri="{FF2B5EF4-FFF2-40B4-BE49-F238E27FC236}">
                  <a16:creationId xmlns:a16="http://schemas.microsoft.com/office/drawing/2014/main" xmlns="" id="{AF1B04FE-EA20-47BE-BE29-FD453F007F2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34695" y="5750197"/>
              <a:ext cx="713779" cy="63364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764048B3-6408-4448-8613-A7D97B94B5A0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3" name="AutoShape 140" descr="g2">
              <a:extLst>
                <a:ext uri="{FF2B5EF4-FFF2-40B4-BE49-F238E27FC236}">
                  <a16:creationId xmlns:a16="http://schemas.microsoft.com/office/drawing/2014/main" xmlns="" id="{F04C6596-23B6-4A46-A21E-8C30B7813FF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258911" y="5750197"/>
              <a:ext cx="713775" cy="62223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AutoShape 139" descr="g3">
              <a:extLst>
                <a:ext uri="{FF2B5EF4-FFF2-40B4-BE49-F238E27FC236}">
                  <a16:creationId xmlns:a16="http://schemas.microsoft.com/office/drawing/2014/main" xmlns="" id="{C248C1FD-8616-45AE-8B01-72726E2203A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83128" y="5761608"/>
              <a:ext cx="713774" cy="62223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6492C5-5BD1-4B84-9555-F0A417AC14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67" y="1942533"/>
            <a:ext cx="4412108" cy="37387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29174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18874" y="927006"/>
            <a:ext cx="8229600" cy="48101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000000"/>
                </a:solidFill>
              </a:rPr>
              <a:t>Lab. </a:t>
            </a:r>
            <a:r>
              <a:rPr lang="en-US" sz="2800" b="1" dirty="0" err="1">
                <a:solidFill>
                  <a:srgbClr val="000000"/>
                </a:solidFill>
              </a:rPr>
              <a:t>Otomotif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dan</a:t>
            </a:r>
            <a:r>
              <a:rPr lang="en-US" sz="2800" b="1" dirty="0">
                <a:solidFill>
                  <a:srgbClr val="000000"/>
                </a:solidFill>
              </a:rPr>
              <a:t> Lab. </a:t>
            </a:r>
            <a:r>
              <a:rPr lang="id-ID" sz="2800" b="1" dirty="0">
                <a:solidFill>
                  <a:srgbClr val="000000"/>
                </a:solidFill>
              </a:rPr>
              <a:t>Elektronika</a:t>
            </a:r>
            <a:endParaRPr lang="en-US" sz="2800" b="1" dirty="0">
              <a:solidFill>
                <a:srgbClr val="000000"/>
              </a:solidFill>
            </a:endParaRPr>
          </a:p>
        </p:txBody>
      </p:sp>
      <p:pic>
        <p:nvPicPr>
          <p:cNvPr id="6146" name="Picture 2" descr="C:\Documents and Settings\Humas UNY\Desktop\presentasi sekolah\FOTO UNTUK PRESENTASI\LAB OTOMOTIF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564" y="1615024"/>
            <a:ext cx="5147733" cy="2895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5920" y="2634640"/>
            <a:ext cx="5052304" cy="3368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1F7DA83-AE6E-480D-9DCB-14955D0409CA}"/>
              </a:ext>
            </a:extLst>
          </p:cNvPr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7" name="Flowchart: Document 13">
              <a:extLst>
                <a:ext uri="{FF2B5EF4-FFF2-40B4-BE49-F238E27FC236}">
                  <a16:creationId xmlns:a16="http://schemas.microsoft.com/office/drawing/2014/main" xmlns="" id="{FC8D44E7-7431-4AB8-BC6D-7C7253FD5D0C}"/>
                </a:ext>
              </a:extLst>
            </p:cNvPr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5A27F454-57EB-4912-B87A-8A22EAE1951C}"/>
                </a:ext>
              </a:extLst>
            </p:cNvPr>
            <p:cNvSpPr txBox="1"/>
            <p:nvPr/>
          </p:nvSpPr>
          <p:spPr>
            <a:xfrm>
              <a:off x="344933" y="63792"/>
              <a:ext cx="3384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9F446567-295E-48B1-AA94-BC692BAB9339}"/>
                </a:ext>
              </a:extLst>
            </p:cNvPr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2307D54-8694-4794-B39D-8E1E9204198D}"/>
              </a:ext>
            </a:extLst>
          </p:cNvPr>
          <p:cNvGrpSpPr/>
          <p:nvPr/>
        </p:nvGrpSpPr>
        <p:grpSpPr>
          <a:xfrm>
            <a:off x="0" y="5750197"/>
            <a:ext cx="12202160" cy="1098519"/>
            <a:chOff x="0" y="5750197"/>
            <a:chExt cx="12202160" cy="1098519"/>
          </a:xfrm>
        </p:grpSpPr>
        <p:sp>
          <p:nvSpPr>
            <p:cNvPr id="11" name="Flowchart: Document 13">
              <a:extLst>
                <a:ext uri="{FF2B5EF4-FFF2-40B4-BE49-F238E27FC236}">
                  <a16:creationId xmlns:a16="http://schemas.microsoft.com/office/drawing/2014/main" xmlns="" id="{F57802F5-35B9-45D3-B1C8-D9041AF9B2C7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AutoShape 141" descr="g1">
              <a:extLst>
                <a:ext uri="{FF2B5EF4-FFF2-40B4-BE49-F238E27FC236}">
                  <a16:creationId xmlns:a16="http://schemas.microsoft.com/office/drawing/2014/main" xmlns="" id="{725E6B74-BD89-4E37-A869-965ED5871E6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34695" y="5750197"/>
              <a:ext cx="713779" cy="63364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BE3F077-4C91-40AC-95AD-ABEB6D6173F7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4" name="AutoShape 140" descr="g2">
              <a:extLst>
                <a:ext uri="{FF2B5EF4-FFF2-40B4-BE49-F238E27FC236}">
                  <a16:creationId xmlns:a16="http://schemas.microsoft.com/office/drawing/2014/main" xmlns="" id="{029338EF-8874-46AC-96FB-45356BF1DC3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258911" y="5750197"/>
              <a:ext cx="713775" cy="62223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AutoShape 139" descr="g3">
              <a:extLst>
                <a:ext uri="{FF2B5EF4-FFF2-40B4-BE49-F238E27FC236}">
                  <a16:creationId xmlns:a16="http://schemas.microsoft.com/office/drawing/2014/main" xmlns="" id="{1382DEFA-FBF3-4D65-A85C-B079C88A1B7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83128" y="5761608"/>
              <a:ext cx="713774" cy="62223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03561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VC0006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67598" y="1775362"/>
            <a:ext cx="4648200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DVC0008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3180" y="1759998"/>
            <a:ext cx="4614863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694267" y="933490"/>
            <a:ext cx="8688861" cy="48101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bg1"/>
                </a:solidFill>
              </a:rPr>
              <a:t>Praktik</a:t>
            </a:r>
            <a:r>
              <a:rPr lang="en-US" sz="2800" b="1" dirty="0">
                <a:solidFill>
                  <a:schemeClr val="bg1"/>
                </a:solidFill>
              </a:rPr>
              <a:t> Spa </a:t>
            </a:r>
            <a:r>
              <a:rPr lang="en-US" sz="2800" b="1" dirty="0" err="1">
                <a:solidFill>
                  <a:schemeClr val="bg1"/>
                </a:solidFill>
              </a:rPr>
              <a:t>dan</a:t>
            </a:r>
            <a:r>
              <a:rPr lang="en-US" sz="2800" b="1" dirty="0">
                <a:solidFill>
                  <a:schemeClr val="bg1"/>
                </a:solidFill>
              </a:rPr>
              <a:t> Facial </a:t>
            </a:r>
            <a:r>
              <a:rPr lang="en-US" sz="2800" b="1" dirty="0" err="1">
                <a:solidFill>
                  <a:schemeClr val="bg1"/>
                </a:solidFill>
              </a:rPr>
              <a:t>Jurusan</a:t>
            </a:r>
            <a:r>
              <a:rPr lang="en-US" sz="2800" b="1" dirty="0">
                <a:solidFill>
                  <a:schemeClr val="bg1"/>
                </a:solidFill>
              </a:rPr>
              <a:t> Tata </a:t>
            </a:r>
            <a:r>
              <a:rPr lang="en-US" sz="2800" b="1" dirty="0" err="1">
                <a:solidFill>
                  <a:schemeClr val="bg1"/>
                </a:solidFill>
              </a:rPr>
              <a:t>Rias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AE6CA0C-51BD-45C5-A08C-F84F609A856D}"/>
              </a:ext>
            </a:extLst>
          </p:cNvPr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9" name="Flowchart: Document 13">
              <a:extLst>
                <a:ext uri="{FF2B5EF4-FFF2-40B4-BE49-F238E27FC236}">
                  <a16:creationId xmlns:a16="http://schemas.microsoft.com/office/drawing/2014/main" xmlns="" id="{586B74D4-BA1E-41C0-A98C-6C0939AAE725}"/>
                </a:ext>
              </a:extLst>
            </p:cNvPr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B39A68E6-2CA0-43F7-B45B-2F02FC876A42}"/>
                </a:ext>
              </a:extLst>
            </p:cNvPr>
            <p:cNvSpPr txBox="1"/>
            <p:nvPr/>
          </p:nvSpPr>
          <p:spPr>
            <a:xfrm>
              <a:off x="344933" y="63792"/>
              <a:ext cx="3384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CF2C48F5-021F-4410-AACA-D9C01ADA1F53}"/>
                </a:ext>
              </a:extLst>
            </p:cNvPr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0F120A2-1330-4BB4-A067-31BE823FD918}"/>
              </a:ext>
            </a:extLst>
          </p:cNvPr>
          <p:cNvGrpSpPr/>
          <p:nvPr/>
        </p:nvGrpSpPr>
        <p:grpSpPr>
          <a:xfrm>
            <a:off x="0" y="5750197"/>
            <a:ext cx="12202160" cy="1098519"/>
            <a:chOff x="0" y="5750197"/>
            <a:chExt cx="12202160" cy="1098519"/>
          </a:xfrm>
        </p:grpSpPr>
        <p:sp>
          <p:nvSpPr>
            <p:cNvPr id="13" name="Flowchart: Document 13">
              <a:extLst>
                <a:ext uri="{FF2B5EF4-FFF2-40B4-BE49-F238E27FC236}">
                  <a16:creationId xmlns:a16="http://schemas.microsoft.com/office/drawing/2014/main" xmlns="" id="{BDF789DE-BB65-472E-9F69-A2F3AB8021FA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AutoShape 141" descr="g1">
              <a:extLst>
                <a:ext uri="{FF2B5EF4-FFF2-40B4-BE49-F238E27FC236}">
                  <a16:creationId xmlns:a16="http://schemas.microsoft.com/office/drawing/2014/main" xmlns="" id="{9A71836E-BCC2-4DD3-99C0-E98F2AF0CA6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34695" y="5750197"/>
              <a:ext cx="713779" cy="63364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425A4ECC-94A2-45A6-816C-19E18FD90B06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6" name="AutoShape 140" descr="g2">
              <a:extLst>
                <a:ext uri="{FF2B5EF4-FFF2-40B4-BE49-F238E27FC236}">
                  <a16:creationId xmlns:a16="http://schemas.microsoft.com/office/drawing/2014/main" xmlns="" id="{FFF944F1-DDE5-4F74-BF49-4D1B5B6B44C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258911" y="5750197"/>
              <a:ext cx="713775" cy="62223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AutoShape 139" descr="g3">
              <a:extLst>
                <a:ext uri="{FF2B5EF4-FFF2-40B4-BE49-F238E27FC236}">
                  <a16:creationId xmlns:a16="http://schemas.microsoft.com/office/drawing/2014/main" xmlns="" id="{D702AB42-5A04-4D9E-BA17-EA26444373D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83128" y="5761608"/>
              <a:ext cx="713774" cy="62223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88228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2395" y="0"/>
            <a:ext cx="9145605" cy="6858000"/>
          </a:xfr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1655732" y="2204864"/>
            <a:ext cx="2856092" cy="3886200"/>
          </a:xfrm>
          <a:prstGeom prst="rect">
            <a:avLst/>
          </a:prstGeom>
          <a:solidFill>
            <a:srgbClr val="000090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365125" indent="-365125">
              <a:buClrTx/>
              <a:buSzPct val="95000"/>
              <a:buFont typeface="+mj-lt"/>
              <a:buAutoNum type="arabicPeriod"/>
              <a:tabLst>
                <a:tab pos="365125" algn="l"/>
              </a:tabLst>
            </a:pPr>
            <a:r>
              <a:rPr lang="en-US" b="1" dirty="0">
                <a:solidFill>
                  <a:schemeClr val="tx1"/>
                </a:solidFill>
              </a:rPr>
              <a:t>Pen</a:t>
            </a:r>
            <a:r>
              <a:rPr lang="id-ID" b="1" dirty="0">
                <a:solidFill>
                  <a:schemeClr val="tx1"/>
                </a:solidFill>
              </a:rPr>
              <a:t>didikan Jasmani Kesehatan &amp; Rekreasi</a:t>
            </a:r>
          </a:p>
          <a:p>
            <a:pPr marL="365125" indent="-365125">
              <a:buClrTx/>
              <a:buSzPct val="95000"/>
              <a:buFont typeface="+mj-lt"/>
              <a:buAutoNum type="arabicPeriod"/>
              <a:tabLst>
                <a:tab pos="365125" algn="l"/>
              </a:tabLst>
            </a:pPr>
            <a:r>
              <a:rPr lang="id-ID" b="1" dirty="0">
                <a:solidFill>
                  <a:schemeClr val="tx1"/>
                </a:solidFill>
              </a:rPr>
              <a:t>Pendidikan Kepelatihan Olahraga</a:t>
            </a:r>
          </a:p>
          <a:p>
            <a:pPr marL="365125" indent="-365125">
              <a:buClrTx/>
              <a:buSzPct val="95000"/>
              <a:buFont typeface="+mj-lt"/>
              <a:buAutoNum type="arabicPeriod"/>
              <a:tabLst>
                <a:tab pos="365125" algn="l"/>
              </a:tabLst>
            </a:pPr>
            <a:r>
              <a:rPr lang="id-ID" b="1" dirty="0">
                <a:solidFill>
                  <a:schemeClr val="tx1"/>
                </a:solidFill>
              </a:rPr>
              <a:t>PGSD Pendidikan Jasmani</a:t>
            </a:r>
          </a:p>
          <a:p>
            <a:pPr marL="365125" indent="-365125">
              <a:buClrTx/>
              <a:buSzPct val="95000"/>
              <a:buFont typeface="+mj-lt"/>
              <a:buAutoNum type="arabicPeriod"/>
              <a:tabLst>
                <a:tab pos="365125" algn="l"/>
              </a:tabLst>
            </a:pPr>
            <a:r>
              <a:rPr lang="id-ID" b="1" dirty="0">
                <a:solidFill>
                  <a:schemeClr val="tx1"/>
                </a:solidFill>
              </a:rPr>
              <a:t>Ilmu Keolahragaan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655841" y="2204865"/>
            <a:ext cx="2458641" cy="3886199"/>
          </a:xfrm>
          <a:prstGeom prst="rect">
            <a:avLst/>
          </a:prstGeom>
          <a:solidFill>
            <a:srgbClr val="000090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PROFIL LULUSAN:</a:t>
            </a:r>
          </a:p>
          <a:p>
            <a:r>
              <a:rPr lang="en-US" dirty="0">
                <a:solidFill>
                  <a:schemeClr val="tx1"/>
                </a:solidFill>
              </a:rPr>
              <a:t>Guru PJOK</a:t>
            </a:r>
          </a:p>
          <a:p>
            <a:r>
              <a:rPr lang="en-US" dirty="0">
                <a:solidFill>
                  <a:schemeClr val="tx1"/>
                </a:solidFill>
              </a:rPr>
              <a:t>Guru </a:t>
            </a:r>
            <a:r>
              <a:rPr lang="en-US" dirty="0" err="1">
                <a:solidFill>
                  <a:schemeClr val="tx1"/>
                </a:solidFill>
              </a:rPr>
              <a:t>Penjas</a:t>
            </a:r>
            <a:r>
              <a:rPr lang="en-US" dirty="0">
                <a:solidFill>
                  <a:schemeClr val="tx1"/>
                </a:solidFill>
              </a:rPr>
              <a:t> SD</a:t>
            </a:r>
          </a:p>
          <a:p>
            <a:r>
              <a:rPr lang="en-US" dirty="0" err="1">
                <a:solidFill>
                  <a:schemeClr val="tx1"/>
                </a:solidFill>
              </a:rPr>
              <a:t>Pelatih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cabang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olahraga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Intruktur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olahraga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Pengella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pusat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kebugaran</a:t>
            </a:r>
            <a:r>
              <a:rPr lang="en-US" dirty="0">
                <a:solidFill>
                  <a:schemeClr val="tx1"/>
                </a:solidFill>
              </a:rPr>
              <a:t>, event </a:t>
            </a:r>
            <a:r>
              <a:rPr lang="en-US" dirty="0" err="1">
                <a:solidFill>
                  <a:schemeClr val="tx1"/>
                </a:solidFill>
              </a:rPr>
              <a:t>keolahragaan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terapi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fisik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Atlet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64635" y="844006"/>
            <a:ext cx="456227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b="1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sz="32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Prodi </a:t>
            </a:r>
            <a:r>
              <a:rPr lang="en-US" sz="32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Kependidikan</a:t>
            </a:r>
            <a:endParaRPr lang="en-US" sz="32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sz="3600" b="1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r>
              <a:rPr lang="en-US" sz="32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Prodi Non-</a:t>
            </a:r>
            <a:r>
              <a:rPr lang="en-US" sz="32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Kependidikan</a:t>
            </a:r>
            <a:endParaRPr lang="en-US" sz="32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01A8A316-1B23-40A9-AC69-80D4817E4F0A}"/>
              </a:ext>
            </a:extLst>
          </p:cNvPr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8" name="Flowchart: Document 13">
              <a:extLst>
                <a:ext uri="{FF2B5EF4-FFF2-40B4-BE49-F238E27FC236}">
                  <a16:creationId xmlns:a16="http://schemas.microsoft.com/office/drawing/2014/main" xmlns="" id="{A8CAAB67-850A-4D44-BFFE-13FE5658AC81}"/>
                </a:ext>
              </a:extLst>
            </p:cNvPr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602D33A-C873-46DD-AA5F-018B54CCD7C0}"/>
                </a:ext>
              </a:extLst>
            </p:cNvPr>
            <p:cNvSpPr txBox="1"/>
            <p:nvPr/>
          </p:nvSpPr>
          <p:spPr>
            <a:xfrm>
              <a:off x="344933" y="63792"/>
              <a:ext cx="3384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AB75B01E-17AF-4C10-A538-27ED005B95E6}"/>
                </a:ext>
              </a:extLst>
            </p:cNvPr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EB308A7-4457-4747-B8FC-528537355B9E}"/>
              </a:ext>
            </a:extLst>
          </p:cNvPr>
          <p:cNvGrpSpPr/>
          <p:nvPr/>
        </p:nvGrpSpPr>
        <p:grpSpPr>
          <a:xfrm>
            <a:off x="0" y="5750197"/>
            <a:ext cx="12202160" cy="1098519"/>
            <a:chOff x="0" y="5750197"/>
            <a:chExt cx="12202160" cy="1098519"/>
          </a:xfrm>
        </p:grpSpPr>
        <p:sp>
          <p:nvSpPr>
            <p:cNvPr id="12" name="Flowchart: Document 13">
              <a:extLst>
                <a:ext uri="{FF2B5EF4-FFF2-40B4-BE49-F238E27FC236}">
                  <a16:creationId xmlns:a16="http://schemas.microsoft.com/office/drawing/2014/main" xmlns="" id="{5E245073-34F8-4C30-A052-52D040E0D43A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AutoShape 141" descr="g1">
              <a:extLst>
                <a:ext uri="{FF2B5EF4-FFF2-40B4-BE49-F238E27FC236}">
                  <a16:creationId xmlns:a16="http://schemas.microsoft.com/office/drawing/2014/main" xmlns="" id="{C247C06B-8A0F-4FFB-90DF-85B97B4562C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34695" y="5750197"/>
              <a:ext cx="713779" cy="63364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530CF91D-520B-4385-ACC1-8A47D587A096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5" name="AutoShape 140" descr="g2">
              <a:extLst>
                <a:ext uri="{FF2B5EF4-FFF2-40B4-BE49-F238E27FC236}">
                  <a16:creationId xmlns:a16="http://schemas.microsoft.com/office/drawing/2014/main" xmlns="" id="{E04C98E5-CAC9-498E-A2DD-F010158A5F3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258911" y="5750197"/>
              <a:ext cx="713775" cy="62223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AutoShape 139" descr="g3">
              <a:extLst>
                <a:ext uri="{FF2B5EF4-FFF2-40B4-BE49-F238E27FC236}">
                  <a16:creationId xmlns:a16="http://schemas.microsoft.com/office/drawing/2014/main" xmlns="" id="{E79FA672-BDEE-45F5-862B-940C3829BAB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83128" y="5761608"/>
              <a:ext cx="713774" cy="62223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96974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6C1C9E5-2629-4152-AF52-0BCFCE674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98980"/>
            <a:ext cx="5752474" cy="4273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2605071" y="885868"/>
            <a:ext cx="7286652" cy="48101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000000"/>
                </a:solidFill>
              </a:rPr>
              <a:t>Gedung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Olah</a:t>
            </a:r>
            <a:r>
              <a:rPr lang="en-US" sz="2800" b="1" dirty="0">
                <a:solidFill>
                  <a:srgbClr val="000000"/>
                </a:solidFill>
              </a:rPr>
              <a:t> Raga (GOR) UNY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B4FA34B-74EC-4A1A-9B27-9274EFD561DA}"/>
              </a:ext>
            </a:extLst>
          </p:cNvPr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7" name="Flowchart: Document 13">
              <a:extLst>
                <a:ext uri="{FF2B5EF4-FFF2-40B4-BE49-F238E27FC236}">
                  <a16:creationId xmlns:a16="http://schemas.microsoft.com/office/drawing/2014/main" xmlns="" id="{9AC826DF-9BB5-4A74-A466-535B8F613CB8}"/>
                </a:ext>
              </a:extLst>
            </p:cNvPr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3352CD5-BAC9-4137-A7DD-481F8C080B44}"/>
                </a:ext>
              </a:extLst>
            </p:cNvPr>
            <p:cNvSpPr txBox="1"/>
            <p:nvPr/>
          </p:nvSpPr>
          <p:spPr>
            <a:xfrm>
              <a:off x="344933" y="63792"/>
              <a:ext cx="3384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8E2C2F37-85A6-4373-AFB2-168C297FD81B}"/>
                </a:ext>
              </a:extLst>
            </p:cNvPr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BB7503E-FAD8-4361-9058-CDFD31ABCE12}"/>
              </a:ext>
            </a:extLst>
          </p:cNvPr>
          <p:cNvGrpSpPr/>
          <p:nvPr/>
        </p:nvGrpSpPr>
        <p:grpSpPr>
          <a:xfrm>
            <a:off x="0" y="5750197"/>
            <a:ext cx="12202160" cy="1098519"/>
            <a:chOff x="0" y="5750197"/>
            <a:chExt cx="12202160" cy="1098519"/>
          </a:xfrm>
        </p:grpSpPr>
        <p:sp>
          <p:nvSpPr>
            <p:cNvPr id="11" name="Flowchart: Document 13">
              <a:extLst>
                <a:ext uri="{FF2B5EF4-FFF2-40B4-BE49-F238E27FC236}">
                  <a16:creationId xmlns:a16="http://schemas.microsoft.com/office/drawing/2014/main" xmlns="" id="{4D278207-6737-48C0-842F-4154231F5D48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AutoShape 141" descr="g1">
              <a:extLst>
                <a:ext uri="{FF2B5EF4-FFF2-40B4-BE49-F238E27FC236}">
                  <a16:creationId xmlns:a16="http://schemas.microsoft.com/office/drawing/2014/main" xmlns="" id="{FD13943C-EFE6-4794-A204-35228647AB4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34695" y="5750197"/>
              <a:ext cx="713779" cy="63364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47207943-4750-4459-B426-13D9272EC4E0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4" name="AutoShape 140" descr="g2">
              <a:extLst>
                <a:ext uri="{FF2B5EF4-FFF2-40B4-BE49-F238E27FC236}">
                  <a16:creationId xmlns:a16="http://schemas.microsoft.com/office/drawing/2014/main" xmlns="" id="{1E407400-0991-487E-980D-9BA8B7EA2D5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258911" y="5750197"/>
              <a:ext cx="713775" cy="62223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AutoShape 139" descr="g3">
              <a:extLst>
                <a:ext uri="{FF2B5EF4-FFF2-40B4-BE49-F238E27FC236}">
                  <a16:creationId xmlns:a16="http://schemas.microsoft.com/office/drawing/2014/main" xmlns="" id="{0EAB949D-36F2-4337-A67A-05CA4FC369C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83128" y="5761608"/>
              <a:ext cx="713774" cy="62223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58CEFC9C-207C-4F20-AC44-BEFF074FA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51" y="1698981"/>
            <a:ext cx="4976164" cy="3296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F23D8D-A513-4B98-8E98-7E9F34234D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332" y="3945467"/>
            <a:ext cx="3871081" cy="25807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14868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CFF7915-AC0A-4A31-BCD8-251080887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934" y="2015067"/>
            <a:ext cx="5926256" cy="4800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2912533" y="5650707"/>
            <a:ext cx="6417734" cy="48101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000000"/>
                </a:solidFill>
              </a:rPr>
              <a:t>Klinik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Terapi</a:t>
            </a:r>
            <a:r>
              <a:rPr lang="en-US" sz="2800" b="1" dirty="0">
                <a:solidFill>
                  <a:srgbClr val="000000"/>
                </a:solidFill>
              </a:rPr>
              <a:t> FIK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B00DADF-CAFC-4162-8713-D4DA000771EE}"/>
              </a:ext>
            </a:extLst>
          </p:cNvPr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7" name="Flowchart: Document 13">
              <a:extLst>
                <a:ext uri="{FF2B5EF4-FFF2-40B4-BE49-F238E27FC236}">
                  <a16:creationId xmlns:a16="http://schemas.microsoft.com/office/drawing/2014/main" xmlns="" id="{C19C0944-F559-4ED8-98B0-FF27987B2BDD}"/>
                </a:ext>
              </a:extLst>
            </p:cNvPr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9FBF0A10-C93D-4097-BD88-76DA6ED402E6}"/>
                </a:ext>
              </a:extLst>
            </p:cNvPr>
            <p:cNvSpPr txBox="1"/>
            <p:nvPr/>
          </p:nvSpPr>
          <p:spPr>
            <a:xfrm>
              <a:off x="344933" y="63792"/>
              <a:ext cx="3384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9E815751-AA96-4C42-9050-658A5EB24443}"/>
                </a:ext>
              </a:extLst>
            </p:cNvPr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8129C8F-4DC3-4245-8C5D-40E45E308BFF}"/>
              </a:ext>
            </a:extLst>
          </p:cNvPr>
          <p:cNvGrpSpPr/>
          <p:nvPr/>
        </p:nvGrpSpPr>
        <p:grpSpPr>
          <a:xfrm>
            <a:off x="0" y="5750197"/>
            <a:ext cx="12202160" cy="1098519"/>
            <a:chOff x="0" y="5750197"/>
            <a:chExt cx="12202160" cy="1098519"/>
          </a:xfrm>
        </p:grpSpPr>
        <p:sp>
          <p:nvSpPr>
            <p:cNvPr id="11" name="Flowchart: Document 13">
              <a:extLst>
                <a:ext uri="{FF2B5EF4-FFF2-40B4-BE49-F238E27FC236}">
                  <a16:creationId xmlns:a16="http://schemas.microsoft.com/office/drawing/2014/main" xmlns="" id="{EDEA2646-4B61-4D30-9200-4FC8E758C1CB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AutoShape 141" descr="g1">
              <a:extLst>
                <a:ext uri="{FF2B5EF4-FFF2-40B4-BE49-F238E27FC236}">
                  <a16:creationId xmlns:a16="http://schemas.microsoft.com/office/drawing/2014/main" xmlns="" id="{302B2AF4-79BB-4640-BFDC-7EAD69653C4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34695" y="5750197"/>
              <a:ext cx="713779" cy="63364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3627302-9EB8-460C-A060-26710FDFF478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4" name="AutoShape 140" descr="g2">
              <a:extLst>
                <a:ext uri="{FF2B5EF4-FFF2-40B4-BE49-F238E27FC236}">
                  <a16:creationId xmlns:a16="http://schemas.microsoft.com/office/drawing/2014/main" xmlns="" id="{48C7DD6D-27C7-4217-B580-3C03E68BB45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258911" y="5750197"/>
              <a:ext cx="713775" cy="62223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AutoShape 139" descr="g3">
              <a:extLst>
                <a:ext uri="{FF2B5EF4-FFF2-40B4-BE49-F238E27FC236}">
                  <a16:creationId xmlns:a16="http://schemas.microsoft.com/office/drawing/2014/main" xmlns="" id="{F8536F46-7D8C-4447-A46D-60FA4BA99CB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83128" y="5761608"/>
              <a:ext cx="713774" cy="62223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859DBF-1332-4222-B0AE-CD7FCC57A7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87" y="1349959"/>
            <a:ext cx="5764813" cy="4068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24452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09298" y="5853907"/>
            <a:ext cx="5472035" cy="48101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2400" b="1" dirty="0">
                <a:solidFill>
                  <a:srgbClr val="000000"/>
                </a:solidFill>
              </a:rPr>
              <a:t>Fitness Center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600" y="1077345"/>
            <a:ext cx="7968777" cy="465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9A646E5-8067-4525-A46F-EC2972AB4A77}"/>
              </a:ext>
            </a:extLst>
          </p:cNvPr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5" name="Flowchart: Document 13">
              <a:extLst>
                <a:ext uri="{FF2B5EF4-FFF2-40B4-BE49-F238E27FC236}">
                  <a16:creationId xmlns:a16="http://schemas.microsoft.com/office/drawing/2014/main" xmlns="" id="{2A57451E-E2EC-4FCF-9078-D48EC2B94485}"/>
                </a:ext>
              </a:extLst>
            </p:cNvPr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E63F6403-C981-486B-8B9A-96A559928A80}"/>
                </a:ext>
              </a:extLst>
            </p:cNvPr>
            <p:cNvSpPr txBox="1"/>
            <p:nvPr/>
          </p:nvSpPr>
          <p:spPr>
            <a:xfrm>
              <a:off x="344933" y="63792"/>
              <a:ext cx="3384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15774108-08DD-42E6-B54C-5BE5B6C86C16}"/>
                </a:ext>
              </a:extLst>
            </p:cNvPr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492D44E-7C8D-4FBE-A69A-6DD36C3E8FF8}"/>
              </a:ext>
            </a:extLst>
          </p:cNvPr>
          <p:cNvGrpSpPr/>
          <p:nvPr/>
        </p:nvGrpSpPr>
        <p:grpSpPr>
          <a:xfrm>
            <a:off x="0" y="5750197"/>
            <a:ext cx="12202160" cy="1098519"/>
            <a:chOff x="0" y="5750197"/>
            <a:chExt cx="12202160" cy="1098519"/>
          </a:xfrm>
        </p:grpSpPr>
        <p:sp>
          <p:nvSpPr>
            <p:cNvPr id="10" name="Flowchart: Document 13">
              <a:extLst>
                <a:ext uri="{FF2B5EF4-FFF2-40B4-BE49-F238E27FC236}">
                  <a16:creationId xmlns:a16="http://schemas.microsoft.com/office/drawing/2014/main" xmlns="" id="{B6D0C611-E10B-4729-B1B8-251A610785C5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AutoShape 141" descr="g1">
              <a:extLst>
                <a:ext uri="{FF2B5EF4-FFF2-40B4-BE49-F238E27FC236}">
                  <a16:creationId xmlns:a16="http://schemas.microsoft.com/office/drawing/2014/main" xmlns="" id="{A63B1643-33AA-4706-9163-576A4BBB720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34695" y="5750197"/>
              <a:ext cx="713779" cy="63364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893EB60F-ECE7-44B2-B408-2C4423441F53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3" name="AutoShape 140" descr="g2">
              <a:extLst>
                <a:ext uri="{FF2B5EF4-FFF2-40B4-BE49-F238E27FC236}">
                  <a16:creationId xmlns:a16="http://schemas.microsoft.com/office/drawing/2014/main" xmlns="" id="{DE77628C-2842-4AE8-B42D-D5F50A3D6B6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258911" y="5750197"/>
              <a:ext cx="713775" cy="62223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AutoShape 139" descr="g3">
              <a:extLst>
                <a:ext uri="{FF2B5EF4-FFF2-40B4-BE49-F238E27FC236}">
                  <a16:creationId xmlns:a16="http://schemas.microsoft.com/office/drawing/2014/main" xmlns="" id="{08328204-5883-44BA-858B-8BF18323AD9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83128" y="5761608"/>
              <a:ext cx="713774" cy="62223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pic>
        <p:nvPicPr>
          <p:cNvPr id="3074" name="Picture 2" descr="data:image/jpeg;base64,/9j/4AAQSkZJRgABAQAAAQABAAD/2wCEAAkGBxMTEhUSExMWFhUXFxYaFxgXFxcXGBcYFxcXFxUXGBgdHSggGBolHRgXITEhJSkrLi4uFx8zODMtNygtLisBCgoKDg0OFxAQGi0dHR0tLS0tLS0tLS0tLS0rLS0tLS0tLS0tLS0tLS0tLS0tLS0tLS0tLS0tLS0tLS0tLS0tLf/AABEIAMIBAwMBIgACEQEDEQH/xAAcAAABBQEBAQAAAAAAAAAAAAACAAEDBAUGBwj/xABAEAACAQIEAwUFAwsEAwEBAAABAhEAAwQSITEFQVEGEyJhcTKBkaGxwdHwBxQVI0JSYnKSsuEzU6LxQ2OCczT/xAAXAQEBAQEAAAAAAAAAAAAAAAAAAQID/8QAIREBAQEAAgMAAQUAAAAAAAAAAAERAiESMUEiAxMyUWH/2gAMAwEAAhEDEQA/AMEHyogKcAfjWi7uo4hy04NOPX4U7NQDNEDQ0s1VEgFKhBp81AUeZpo9/wBabNQh6KmV6fNUJamzUROSKWaPP61ALlPnoJw9LNVcvSz0FjNQTG2o6VFmpZzRUwanmq+vX5VZ4fdVbim4udQfEklcw5ww1FBYw9manvYMjWP816n2dweBuWxcw9pI5yMzKehzSQaftF2eW8ua2oW4ByAAYdD5+dRuR45dqrcNa/FsObbGRBnUcxWPdakSoWqK4J0o2ao2aqyBTI/G9MabNqfPX76FjRQmgY07Go2NACnU/jlTMaFG39TTM1FImlQ5qVB1jyd/x7qEW6vGwfOkLHp9KyypLbPKkw6j7K6ThfZp74lXsj+E3Fzf0jUe+pcZ2PxSD/TZh/DDfIH7KLjkitMFrQxOBdDDKVPQiKg7qmorFYpqtNO06VEVpohbSo5qa8ulVstZvLFkEWIpu886JVqk4MmOppOa4uB6eRVTDkmp63KiXvKXeVEGqO65A0BPprpzoiyXpZ+tVw1FmoJ89EGqrmp+8oN/gPHbmGuB0aOoPssOjCvWeC9q8Pft5i622HtK7AQfIncV4QLtL85I50WXHqH5QjhLqG7bxFvvVGqgz3g6aftdD7j1Hltx4Pl9P8Uz3yedQs80LdSM1Rk0APKkxqgbp0np+DQM1JjUE/KgMtQFqEmgJoHQ6fGhZqEHShJoos1KgpUHtOI7O4gb23Pp4x8prOucNYGGUg9CpBq4cBxO1r3T6cwLb/2Nmqr+lMUQGewzAj2jburI9SDXLTxQHBEcoq3ZxeIt+xddfLMY+ExVb9PJMNaIPkwPyMVMOK2DvnX1Un6TU8kxfTtXiQIfJdHR0B+kULcVwlz/AFcEoPW0xT5CKweK8Zw6IxW4rOB4VMrJ6ExpVLhnaPD3VJJyRvOoOkmDz9N61qdtHH2rJP6m2yj+Jwxny0FUDY8vjXRcPwXfibShwQCI6ESDrT3uCXV3tsvnlP1ppjlMTbhTtVDLXR8SwpFtvKPqKwctY53triACqtxdTV4VWdazK0jw6an0qYpWhwLg17EFzaTNkAkZlB1mIBIJ2O1R4rDMjFHUqw3BEEetdePpi+1ArQlasstARWk1CFqT83NWuHcQFh8+W24G4uoHWPft6iutsduOFXlCYmwlsx7VrYefhggfGixwTLFAa0+0uO4erThcS1wH9lrbgr/9RDfAVgnido7NQxYmmzVJirNy2A1y26KTALqVBO+k76VUTEo2zaQdQOnKglNS4HDG7cW2CoLGAWIVQTtJOgqr3opxeFNHoa/kwxQQsWtEgTlDGT5A5Yn31w+OslCVIggkGeo0PvroeE/lGxdi0LSsrKPZLqWIHQGdq5zj3GnxN03rmXM0TlUKDHOBz86aqkxqFjrTNcqJnpoNjUbGhNyo2ammJCaGajL0xY01cGWpqCTSppj6+DA7GfSqfBZ7lAZ0zDWZ0YjnXGcb7DYNbN65ZD23S2xUJduxmAJBPi56fDnXE9mrjmyrNiMUrkt7F5gI6wTHyqebVr2Tj+HRrXiVWh7Z8QU7XF6io8X2ZwjgzhrU9VQKfisGvLuNYzGWLVthjcQS11VIZkYZYmRKyDI32rsXXGKcox12f/Zh7LD3kBdvKpefH6muZ7TYLB4YFDal5nKQXIUzBzHWNOulcrxPB4RnU2UKAW7pIAZc10QbYII9fvpu1/aG8bty3fC3GVijXLam3BRzlIWTMiJnrWTiuMBCCvjWCVIMggETvB5jSpxjLf4faxCWnK52t2x4rtibvdkqGAe1IKwDJJEeu9X+xHFMWbUDiVovP+neusrroPDLrDdRDHeNNq5G3x2b4ZE7l2B1RmXwsII3kggbUdzjyYm3aDBV7te6SYkgFm1adT4jyFXxitft/wAT4g921h7tzItwEAIUhirMJLKSdwOYkEaVV4X+TzFX7a3B+cFWEgyACDzGY7VkWLYFoT7Uaz1rp/yZ9rbdjEHvLtxrXdsMiZ7gDEqQe7HodY51M/1qVRxf5Mr6rdPd3SbaFjme3tlJHPXY7dK4PCWmiVdl15Ej6V6d2s/KTis+JFnu+7eUGa2Q3d+ILMnRoY8q834dikCwZmTsCaeob0tWeI4m0VPeZgSF1AO5HPf511D3WrlMVdVskBtHTdWH7Q2019K7s4ZpgWMQSdQBh75kdfY13HxrHK3rEs1lMzVVuYszlUF2G4HL+Y7D0rXuAgSbGJA6nDXwPmlS2cDdYArhsSQTAIsXdTzHs71JeRjmsSzEeOyxA1jwN8BNUrFu2RmfvNgIu54UDkCREV19/BXV9rDYkb72Lg235VVvqVEtYvgHmbTR8dqeVVj28HbIzBVI6gAgis+xg1Z7ygRCkrBOh5Vt3cOe5v37auqoD3gIAGYgFTBMg6jUbzr5YfCLpLXG3JA+tdOF6Sr3BLWdnW+7XApWC5Z40OwMxU/aHCW7ITIiiQTIAGhB2I5VU4K2tw9WH21e7cXdU8lj+6ts/VPAJnthgdiARzEiQemutTCwak7O4q3pZFtl7wDxECC4EgzJOu1PxDH9zc7t7NydwRlhh1UzqK5XfjSPuKE2Kifjqj/xP/x++g/TYP8A4n+K/fU7VM1ioWw9L9Lj/aP9SffQHjA/2j/UtXKGNihNmkeL/wDqP9Q+6m/SBP7A+J+xauUElrSmNmoW4j/APj/ioX4mf3B/V/irlFjuqVVP0qf3B/UfupUyrj7BvWlIIIBBBBkcjvXKfk6wdo4Nf1aEi5cElQTo0jWK6+uP/JpeBw95ZHgxN1fT2a6Avyj4O2cKrFF8F21BgaAsAR6Ga6ZsFbIAyLA20Glcz+VK+Bw28QwkG2Rrr/qpWBiO0d6zxZFN1mw1xl2YsirdUBSTsoDMNfKlxGD2m4cn55jrYEA3sOdOWYLmI6bn415ji0axeY28rZW1RgGUjcSp3G3wr2HtNYZeIYtmU5HSyyHk2VACR6EV49xp/wBe58/srHH3Yz9Wv0ocVdW5dFm3lRgO7tW7I20BCgSau8Y4ctvDYG5bXP363XeY8LLcNuB5RHXUVg4u5oR+Nq0uH3rj2UVmJS3Itr+6GIZ49Wk1oU+KYFvCdQ3d22B6h0VwP+WhroOwGJF7EBWRVdVfMVEFtBuAI5daox3ignWEVdeiIEA/41c7IXriYlGYIqjNmyq7sVKnwiBO8a+VZ/U740ih2ntzcvqOTXT/AEZmPyFF2R7OjFC0mcB7jOACs+yQCZLAcxppUfHsVF3EMp3a+NRGlwOmx20asjAXGW05kgeyNdDKsSPkPWpJ+MO8avG+F/m7lRHgcglYGqXAJEc9Dzr2K6+Fw74dr11kt91eFxrF+8oFwmw1o3cjLkYjvBB6868YwuKLWUzZQe+UeFUWPGswFAA0JrSxQuXbFpFICXLtwt7UAoYN1iTrAEDYbU4zB3z8ey2cLcN69dVbTHEBirqbvdSAT7Vti2fQkc9NKkxPbq5ba2mHuW8ocZ1e0zm0Ajs7NDqZnINTBzb1yPZHFZbv6h2t2kDKYLKWBE5mI3kjYmpOK8Zd7wa5euNaRn8JQuI7thmzZSD4ssq3U9Kzk3frPbqsR2muYq3h1vi33d0Yly1sXLZBsuttkzd4cwPeTy2G9b1/tScKgW2mHZQ4QAO1snLhzfJPgbxaZSDrM9CK8Ku424+FW2bnhDuQpbwAOQ75VA0BbWOq8oqK3mdlt21RsqkDQIuqjPcO0t7Op6VZxzWprqeJ483MPjHIZc5BA1I1VOcAaTHurmOACWI6tb+bV1iWy2AuLdVQSTmCkkHVYMz6VzfZ/KuIE+yLtn4C4s1f0/WLTcGbQ+o+lSdrcXnytGwPlsD99QcFXwe/7BT8Rwj3mS1bXM7B4EgTlUsdSY2Bron1JxjCfmxRTiVdygaLTA93oCocm2IbyBPnFdLauLicMLpygzDagHvQsQJ3OxjpFcticM9zG3LSoDdVu7AbZWUZdY0O3pz1rX4hikt3rGGX/RsSS2+e7Bzvp/FoPfXPMhVDtDgRb7vMN26+UjasjEBCPDIPqdvfWtxrHs5tl4iSRAIbXwkMGmGAkSOfpTWzgsxzpiGYiAFu2wFJ2OtqTHSTTjOjWQcLcRhmDciQekxV23cSYy6x+1EfWpuJ3bR0Kury8nOjLBc5CPDpHPf3VRe6uUJMkFvFzOm86aDlp1rVmrKp4tS9wgmAPwKvYK+4XIhYx0dhHu+6ueZjMkma3OEX1Fq6sMWK9F8IkAkE6nfbT3xVxrlT3i0yV3nUsdeu4qk13MQoGpPWfsqfFYldVlo13UNE7xJ0PmKr4QqHSJIGbUiN/QnSpmRIM4Vuo+dKtFu76n3Np7tKVc/KjpBjLH+yffdvGnt3sPP/APOnvLn6mmwvAFceHF4Yt+53pzemqgfOq2KwjWHyOpBIkaLBHUMGINZ8bG/xdVgOFYW4iuLCaidqodq+DILM2kVQvICBPX61Bw7iz27M5AUVss5tdWjaOprcwV63dAtvmK6KSCC0RJaT0iZNOPluuPLpj8G4rbewFle+CQ0aEhdAdRrpFcbxVgb7ztn19J1q7jcELeLQ25KM0qdNRJEwCY99Z/EmHftOviOlduPHF+q2JFsAwPTWa1eDt4I8/vrGxDDSFAM1qcEPhP8AN9laq1e4W3gP8z/3GtXgN7JfVvI/MVkcK9lv5n/uNTph3uHJbBLEGADB013kVjnNliM3tLcl7563G/uNU+Gsnd5XnLOb3xl250XF84Di4IfN4hvDT4h8ap4NSYUDNObQByRtr4d/8VZMiz0lu3GjwzowKiAIMiNAInblW9i8etgNhmLOkGfEudWdczKGCgaNM7j1FY+IwrrlBUKS6gE6GZ0kEkx51rdo+zBw9vPcuANuQdcxk+zHKI+NMLZVPg2KVYKqQyzJdgwg9IA1gRtU2NZ7bXQhUI07g+JYkAEE6gN5VN2bxNvCtcGKw5vC4qZIYeEeLxDlqDz6Vo8P47hbV9bl1GI8XhFq2STmEFmeCAQI0n3ays1NsvpyjOXVGC83CrMgBQNJ5wJqfhGKIvAMFUQw5CJHU6/Guh7c421i7yPZW5aRUAEWSJMmTAIjQisjFLZe7aCq8eHOLgIBICKcojQGC3PUmrMNrXzhrdx1RCIQG5Jz6kFVAiCmkzNYFi5DXD0dfk1bty33Vh0gCSkDQbTrH21zWbS4f4h9anH6NDhLQh9fsFU+OH2ffWn2dxNtVbPbzydPEVj4b1n8dIe4oUZQdAJmJIG9aPqHgTEODadkuakFYiApLaHckSI86uYvDtml/CYkZVBWJkmNTz/zVaxaVoRXVbiTBnLJU8piJJ/4mrlgtebUkXkQqFJ8J/ijmYOtQqhicQWKjKIRYES87666g02GA7xDMyVkayNR1ArbxPBnNu1cQLcgOtyQyHPMgkqddNv/AKrGw3Cr4YOVgTOpM7+etMNi/wATwo724QQLQI1YwDqSwmNd+QNVsNds21uIwN5XC6Am2yFTKujFGgxmBkGQ2w0NaXDEYZnZA4ZgFDEQRDZien+Kq8XxyuwIRE7uBAMljtJPOPOp6OPdcrcIkxtyra7PYQOHkx4Cfg6kR12NU8SoLfGuvxtuwluwlmcrEBvGWBBiSNdJ12rVW1zCYMMNGSTOpYCPUE0+AsZLpUkHKu6mRqZ3rqcbwzBoC2UgDzncwKx7mBw7OVXWPMSPKCPOpZsxmclU8RTz+FPUv6LtDmfx76Vc/wBri358WrwrsxfvMXsoxAYicwAB6deldBwrhmKv3blqyUBT2w4VhvGmYHmK1Ox3arCYVGs3XdWNwsDkBGoAjeeXnVTh/HjYxeIuWkF0XJiWyCM2YHUee1dcjlbWvZ7AYphD3MMJ3jD2es8gDXI4njNy2LltLoyo9xGhf1cqSDKMuuvpXRYrtxijt+b2/ezkfZXMcYxzYlg1xu8MwSltUnnECc3qdadE365/D4sNeUl0LEg5gQq9Y8WWIGkfCqfFnBusQZE7itm/wmwADldD0dN/Iez9KxuIWFtvARSPgRpzo3LEd/Blbdu4WnPMDpv91aHAj4W9fsFR40qotKQFWCTHLN/2TU/BLEITrqRv0iQfn8qFWOD+y389z+41p8HUm8oUwdf7TWbwrZv/ANLn9xq5w69luq0xvr6g1mpWJ2jBD3gTr3hn+qp+yuDzAsVXKZBMksYjSNgNd6qcdeXunq5P/KtHszfy2oP7zfZVL/FP2jw6olsouvepoBv5V11nglu6ue7LtJCg+yijRUCkaRzrieP41HVEDgnvF2Pu399bvd3Fy5XujKI0feOZE6nzijOdRNxXBLbaWWbaqNtwJOpG0CYrB4rww3riXcKwchQCpKgjKfCQDAI+6t78+ugyWeYiSgMD3ATWfj8Cb0/q0BP/AJF8BM9Qu55a0JcZ/EruJR1t3WDFvYZMxVo3gKsyOgFTXnuE2w1tiUzZna2yAglSInmAu5iqWHxV5EsuzKVw1/LAWGUTlbUaEEHpNdN2m4nlsMA2Vm0Gm+okfCqt+MHHYuSVPP7q5++f1dz+f7aL888WdtW8/d0qJ76kHTQmTvE++kbaHCj+r9520qLGjM6DefvAqsmIMBVESdDrO4iOX/dXThf1yIpk6S2+pIJb0oLWH4SsJqQXZgTqIyzqD7vnUt/s+V8SXIcezLEExyB3FbGCHhw+mqh83kTIFR/mVy8MrXR3fMiGzdMp5aHcHpUZ2qvBuI3lsXbRPjdSRm1JAMyD+8NYPRvMGsuyXvEnvmYoASCAB9gNaXFOz90S9pxKrookE9QBEDrFW+EcQstZ0ARhoyxz6jqDVw3+mMGfIAtx0Ek+G2Drt7QYE+8VHdw4yjWZJYkiG8/pXQ3LwOi2mbziBr5mKyeL22UZyhUbRKnU7bbc6ErAcy86DXnt760nvt4fYaDICkb+cKIqvwjDd4XA1YCROnv+lTJwy/mUQV89Tl/z8taLbFtuME6NZPuZT9aiPEk/2nHoB99ai4EhQpMxzIE/GhOAH4FMZ2Mr9J2/3X/p/wA0q0f0cvSlQ2OtwWBNotkuumYydFn3Hce6qR4azXSz+MGdCWBPmWnWtcYima9W3PtQxXD7gtt3Fqwr/s5hPPqZ5VzeN4nirZXvrYN0MICQJUzEZJ1JkbV2eFuNcXNb8YkjwkHUGDpM1Vbs3cu3u+CXGKhZGSQuUkgzGm53qLOvbI4ZiExKsXsMhXTxyZnoYBob/BbUk6z6k/Wa08ZftoSGfUdGmPhWJjePWRKrJMaQST8BNFkvxn8SvokklpA0CgHTaSSNN6kw2JBTZtSdCusCBPh5VWtNdZpSwZiAW8MDmNdx7qsDA4g6Eoo6Ak/SPrUxroGDvKoILAEuxgmNCZ50VywLq5QCw55d9KO1wPWXKv5ZY+pJq0vClGyx6aU8TyjDPCBmKZ7iGJhhyOxIol4QBoWZh0UGK3bHDUVswEHr5VfCRU8V/crDwGC7syqAeZ1NbaXdNSaje2adbXWrjFu+xnFRzqM4/wAxWVxniKIsKMxOhIMZfOa5j88IBS2GCky22s6RoNqLOOr+OxbM923bIZLrAwIMmBqDyMitDG8Tc2cl2wZCxmIUgGIzeVc+jZQCDDhifoR8wfjXQ8ax1trBCMCzQNDtzNGr8Y1i/K92iwYBLHrzI6nXry2qCzGWG2LETExKkAx5GDWpjL1iAqtBAAJHl5DnWbYs5zlSSN9Rt50albHZ7AhouNqAYHOI1k9NqPF8ZiSlsEE7sSQSf4edUDhriDICSCI00G/7WtT4fghOrt8NKYmw+G4his4YgFR+wIVduu/zroOG45mBzW+7jYAgz56VmJwoj2b1wepBHzFE+FvLteVv5k+40ZuVttiKwOK4Zlf84s6OPaA59THPzFA1zEcwh9CR9ZoreNvDeyT6Mp+6iSYgucSv3wTbAVU1MHWdx6+WlXuId5dsLlEk5SQfCdBrvzmsfEYgpd7y2jIT7SkeE9duRrcw2PDKGjfX08qLemJg8BDeNXRxswzR8Rsa2zjCNCZ0/G9WFxCmgeDRLdOuKB50/fiojYU1E2HoM652jAJHd7E/tf4pU9zhKEklfmaVGvxd5FaHDsLaf/Uvi15ZHYn0gR86zc1ODWnJq3+x2Gt2j3FxFDkk3HvwxB9rKqPJHlmWsPit67aAtYW67r+13hlCIgDxAswmDv76lZqhcVnxi+TmMTgb1y8puWrYt6ZghgERrpO9b2Hw1u2IRAPQCpWWpFXyrWYW6iYE/wDVD3VWDUbmjIIFIimpEUCinppppopiaE3Kc0MUEGJUPowBHnrVX8xUCAoHoBWjFNrRWY2CJ9KrX+Eg/sj3CtumO1DXMvwYdCPfQWMAyGVJ2iumAoGsCo15Mm25XzNXcGGOrNp0qwuHXoKlKbef/VVNRtFAy9KNlHSq+J0Gm9EAzCYmiGGnWaiwuHkyavqaiqDYQ0C2yK1M1AQKGqQmlmNWStRtQCppFqVCVopGnoKVB1YpjQhqImtMBJoYozQzRDRQmnmmoFNCaKKUUEZFNFSAUqCJkoCKnKUxWoIQlNFSxQxRUcUoqTLSIoIiKZkqXLTUFcrT5akIpiKCIiq735IWQcoO3IEzqfUmrZFRG4WMnkAs6eLLIB038OUTziiwwpiAakIpstAwEUxNFQUDk+VMaaaRoBYUEURNRk0UiKA0c0JoI6VPT0xXQg05aowaMmtOZ2Jp81CtGpohCninp5oBilFPNKKBiKQFFTZaAYoTU2WlHKoqHLTZalIpgKCLLSyVNFA1BEwoSKlIoSKCIrQ5akpjRUcVFiMMbdzJEQqsd/8AyIrgAcgAR7yasGljLzXLr3GEE5RAM6KioPpTFQZaRFGBTEURFlpnFSmgNFDAjzn5UDUZNCSKCM1HFSUJoI6ZqMimJ0oqMmnp4pqDcFEB+OVAGpyK0wKaMGgUfSiDUQdOWoAfWjoHDUoppoooGohpQjpRTQPTRTA0+aoGinoqGgEmkKY/WmmihIoTRGhJoBamiaKhMUAzTGjoaASKF6NjQE0AGgajJoGNFCQaE0TGo2ooZoDRMaAtUCJoZpGhLUDU9NAp6K2OX460afj4UqVaYGOVJvx86VKgK3t+OtInalSog+VPNPSoBUVIPupUqAaUUqVAabUApUqKKKjO9KlUDVC51/HlSpVQloopUqBjUR/HzpUqAnGhqE0qVRQvTNv76alQA2/xobtKlRUR3NA9KlUUJqNdzSpUAmlSpUH/2Q==">
            <a:extLst>
              <a:ext uri="{FF2B5EF4-FFF2-40B4-BE49-F238E27FC236}">
                <a16:creationId xmlns:a16="http://schemas.microsoft.com/office/drawing/2014/main" xmlns="" id="{0CCC9586-269F-439F-A826-AC55A9CE7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733" y="2091170"/>
            <a:ext cx="3834564" cy="287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088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xmlns="" id="{56101D09-383F-48BA-9864-36362B909A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353" y="1492295"/>
            <a:ext cx="5211480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1066800" y="765585"/>
            <a:ext cx="10287000" cy="48101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0000"/>
                </a:solidFill>
              </a:rPr>
              <a:t>Kolam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Renang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Standar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Internasional</a:t>
            </a:r>
            <a:endParaRPr lang="en-US" sz="2400" b="1" dirty="0">
              <a:solidFill>
                <a:srgbClr val="00000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BF9F877-9E08-40C5-A9C9-DB44388E3311}"/>
              </a:ext>
            </a:extLst>
          </p:cNvPr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9" name="Flowchart: Document 13">
              <a:extLst>
                <a:ext uri="{FF2B5EF4-FFF2-40B4-BE49-F238E27FC236}">
                  <a16:creationId xmlns:a16="http://schemas.microsoft.com/office/drawing/2014/main" xmlns="" id="{DDF92513-4403-47B8-B292-8A7110AF06E3}"/>
                </a:ext>
              </a:extLst>
            </p:cNvPr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19CAF313-7036-40A7-80F7-FF0543C0E586}"/>
                </a:ext>
              </a:extLst>
            </p:cNvPr>
            <p:cNvSpPr txBox="1"/>
            <p:nvPr/>
          </p:nvSpPr>
          <p:spPr>
            <a:xfrm>
              <a:off x="344933" y="63792"/>
              <a:ext cx="3384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118152DE-90FD-4345-8B9A-769825EC2ED5}"/>
                </a:ext>
              </a:extLst>
            </p:cNvPr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A2F971D-5994-42CB-A29C-96B3A80AF812}"/>
              </a:ext>
            </a:extLst>
          </p:cNvPr>
          <p:cNvGrpSpPr/>
          <p:nvPr/>
        </p:nvGrpSpPr>
        <p:grpSpPr>
          <a:xfrm>
            <a:off x="0" y="5750197"/>
            <a:ext cx="12202160" cy="1098519"/>
            <a:chOff x="0" y="5750197"/>
            <a:chExt cx="12202160" cy="1098519"/>
          </a:xfrm>
        </p:grpSpPr>
        <p:sp>
          <p:nvSpPr>
            <p:cNvPr id="13" name="Flowchart: Document 13">
              <a:extLst>
                <a:ext uri="{FF2B5EF4-FFF2-40B4-BE49-F238E27FC236}">
                  <a16:creationId xmlns:a16="http://schemas.microsoft.com/office/drawing/2014/main" xmlns="" id="{B593FE56-B95E-48C9-AE98-007868A9D206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AutoShape 141" descr="g1">
              <a:extLst>
                <a:ext uri="{FF2B5EF4-FFF2-40B4-BE49-F238E27FC236}">
                  <a16:creationId xmlns:a16="http://schemas.microsoft.com/office/drawing/2014/main" xmlns="" id="{150272C5-5842-44FA-960C-34BAB2244E2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34695" y="5750197"/>
              <a:ext cx="713779" cy="63364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416AC303-CDB9-4AC9-A6B7-F3457E26E7C1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6" name="AutoShape 140" descr="g2">
              <a:extLst>
                <a:ext uri="{FF2B5EF4-FFF2-40B4-BE49-F238E27FC236}">
                  <a16:creationId xmlns:a16="http://schemas.microsoft.com/office/drawing/2014/main" xmlns="" id="{EDBED935-7EE8-4CDB-9B76-1C7B1C7ED26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258911" y="5750197"/>
              <a:ext cx="713775" cy="62223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AutoShape 139" descr="g3">
              <a:extLst>
                <a:ext uri="{FF2B5EF4-FFF2-40B4-BE49-F238E27FC236}">
                  <a16:creationId xmlns:a16="http://schemas.microsoft.com/office/drawing/2014/main" xmlns="" id="{278A41F2-2C59-434B-9881-6C3E7469D15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83128" y="5761608"/>
              <a:ext cx="713774" cy="62223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4DEDF32-325A-4250-9E4C-DC96B40427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43" y="1492296"/>
            <a:ext cx="6070873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52964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28676" y="4697554"/>
            <a:ext cx="11215678" cy="77178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VISI UNY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42"/>
          </p:nvPr>
        </p:nvSpPr>
        <p:spPr>
          <a:xfrm>
            <a:off x="7675657" y="588885"/>
            <a:ext cx="4325931" cy="821673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UNY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43"/>
          </p:nvPr>
        </p:nvSpPr>
        <p:spPr>
          <a:xfrm>
            <a:off x="357943" y="647726"/>
            <a:ext cx="3786740" cy="821816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MISI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44"/>
          </p:nvPr>
        </p:nvSpPr>
        <p:spPr>
          <a:xfrm>
            <a:off x="801007" y="5581316"/>
            <a:ext cx="10524931" cy="998520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Menjadi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universitas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kependidikan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unggul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kreatif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inovatif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berlandaskan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ketakwaan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kemandirian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kecendekiaan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pada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tahun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45"/>
          </p:nvPr>
        </p:nvSpPr>
        <p:spPr>
          <a:xfrm>
            <a:off x="737908" y="1552296"/>
            <a:ext cx="3601962" cy="655782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Menyelenggarakan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pendidikan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akademik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profesi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bidang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kependidikan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unggul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kreatif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inovatif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menghasilkan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manusia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takwa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mandiri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cendekia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46"/>
          </p:nvPr>
        </p:nvSpPr>
        <p:spPr>
          <a:xfrm>
            <a:off x="737908" y="2307485"/>
            <a:ext cx="3688507" cy="655782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Menyelenggarakan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pendidikan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akademik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profesi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vokasi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bidang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nonkependidikan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unggul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kreatif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inovatif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menghasilkan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manusia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takwa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mandiri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cendekia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47"/>
          </p:nvPr>
        </p:nvSpPr>
        <p:spPr>
          <a:xfrm>
            <a:off x="737908" y="3057582"/>
            <a:ext cx="3601962" cy="1364152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Menyelenggarakan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penelitian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menemukan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mengembangkan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menyebarluaskan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ilmu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pengetahuan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teknologi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seni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menyejahterakan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individu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masyarakat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mendukung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pembangunan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daerah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nasional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serta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memberi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sumbangan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terhadap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pemecahan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masalah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global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secara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kreatif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inovatif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berdasarkan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ketakwaan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kemandirian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kecendekiaan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48"/>
          </p:nvPr>
        </p:nvSpPr>
        <p:spPr>
          <a:xfrm>
            <a:off x="8179513" y="1399298"/>
            <a:ext cx="4012487" cy="655782"/>
          </a:xfrm>
        </p:spPr>
        <p:txBody>
          <a:bodyPr/>
          <a:lstStyle/>
          <a:p>
            <a:pPr marL="0" indent="0">
              <a:buNone/>
            </a:pP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Menyelenggarakan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pengabdian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pemberdayaan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masyarakat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secara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kreatif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inovatif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mendorong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pengembangan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potensi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manusia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masyarakat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alam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mewujudkan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kesejahteraan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masyarakat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berdasarkan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ketakwaan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kemandirian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kecendekiaan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49"/>
          </p:nvPr>
        </p:nvSpPr>
        <p:spPr>
          <a:xfrm>
            <a:off x="8179513" y="2233513"/>
            <a:ext cx="4012487" cy="655782"/>
          </a:xfrm>
        </p:spPr>
        <p:txBody>
          <a:bodyPr/>
          <a:lstStyle/>
          <a:p>
            <a:pPr marL="0" indent="0">
              <a:buNone/>
            </a:pP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Menyelenggarakan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tata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kelola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layanan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baik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bersih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berwibawa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pelaksanaan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otonomi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perguruan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tinggi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mewujudkan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universitas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unggul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kreatif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inovatif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berdasarkan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ketakwaan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kemandirian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kecendekiaan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50"/>
          </p:nvPr>
        </p:nvSpPr>
        <p:spPr>
          <a:xfrm>
            <a:off x="8179513" y="2994681"/>
            <a:ext cx="4012487" cy="655782"/>
          </a:xfrm>
        </p:spPr>
        <p:txBody>
          <a:bodyPr/>
          <a:lstStyle/>
          <a:p>
            <a:pPr marL="0" indent="0">
              <a:buNone/>
            </a:pP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Menciptakan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proses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lingkungan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pembelajaran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mampu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memberdayakan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mahasiswa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secara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kreatif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inovatif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melakukan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pembelajaran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sepanjang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hayat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berdasarkan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ketakwaan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kemandirian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kecendekiaan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50"/>
          </p:nvPr>
        </p:nvSpPr>
        <p:spPr>
          <a:xfrm>
            <a:off x="8179138" y="3759514"/>
            <a:ext cx="3914814" cy="655782"/>
          </a:xfrm>
        </p:spPr>
        <p:txBody>
          <a:bodyPr/>
          <a:lstStyle/>
          <a:p>
            <a:pPr marL="0" indent="0">
              <a:buNone/>
            </a:pP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Mengembangkan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sama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lembaga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lain,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baik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nasional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maupun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internasional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secara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kreatif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inovatif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meningkatkan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mutu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pelaksanaan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tridharma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azas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kesetaraan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saling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menguntungkan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berdasarkan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ketakwaan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kemandirian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kecendekiaan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93239658-653A-424A-BBAA-77AD0ED2AE37}"/>
              </a:ext>
            </a:extLst>
          </p:cNvPr>
          <p:cNvGrpSpPr/>
          <p:nvPr/>
        </p:nvGrpSpPr>
        <p:grpSpPr>
          <a:xfrm>
            <a:off x="0" y="0"/>
            <a:ext cx="12202159" cy="525457"/>
            <a:chOff x="0" y="0"/>
            <a:chExt cx="12202159" cy="525457"/>
          </a:xfrm>
        </p:grpSpPr>
        <p:sp>
          <p:nvSpPr>
            <p:cNvPr id="23" name="Flowchart: Document 13">
              <a:extLst>
                <a:ext uri="{FF2B5EF4-FFF2-40B4-BE49-F238E27FC236}">
                  <a16:creationId xmlns:a16="http://schemas.microsoft.com/office/drawing/2014/main" xmlns="" id="{0F4BA969-CED6-4A19-846B-BE41B01D7DD3}"/>
                </a:ext>
              </a:extLst>
            </p:cNvPr>
            <p:cNvSpPr/>
            <p:nvPr/>
          </p:nvSpPr>
          <p:spPr>
            <a:xfrm>
              <a:off x="0" y="0"/>
              <a:ext cx="12202159" cy="525457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F33E437F-F2BD-4EB7-97F7-0FDF61A23B6A}"/>
                </a:ext>
              </a:extLst>
            </p:cNvPr>
            <p:cNvSpPr txBox="1"/>
            <p:nvPr/>
          </p:nvSpPr>
          <p:spPr>
            <a:xfrm>
              <a:off x="344933" y="63792"/>
              <a:ext cx="3384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3DAA2A5B-71AC-43D4-86C8-875E237B97B9}"/>
                </a:ext>
              </a:extLst>
            </p:cNvPr>
            <p:cNvSpPr/>
            <p:nvPr/>
          </p:nvSpPr>
          <p:spPr>
            <a:xfrm>
              <a:off x="1" y="0"/>
              <a:ext cx="236725" cy="525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7ACC4743-4CF5-4248-AD23-06BC474E9D15}"/>
              </a:ext>
            </a:extLst>
          </p:cNvPr>
          <p:cNvGrpSpPr/>
          <p:nvPr/>
        </p:nvGrpSpPr>
        <p:grpSpPr>
          <a:xfrm>
            <a:off x="0" y="6249320"/>
            <a:ext cx="12202160" cy="599395"/>
            <a:chOff x="0" y="6249320"/>
            <a:chExt cx="12202160" cy="599395"/>
          </a:xfrm>
        </p:grpSpPr>
        <p:sp>
          <p:nvSpPr>
            <p:cNvPr id="27" name="Flowchart: Document 13">
              <a:extLst>
                <a:ext uri="{FF2B5EF4-FFF2-40B4-BE49-F238E27FC236}">
                  <a16:creationId xmlns:a16="http://schemas.microsoft.com/office/drawing/2014/main" xmlns="" id="{6FD56BFA-F28E-4ABA-AA46-DF6F562AAADB}"/>
                </a:ext>
              </a:extLst>
            </p:cNvPr>
            <p:cNvSpPr/>
            <p:nvPr/>
          </p:nvSpPr>
          <p:spPr>
            <a:xfrm rot="10800000">
              <a:off x="0" y="6372432"/>
              <a:ext cx="12202160" cy="476283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AutoShape 141" descr="g1">
              <a:extLst>
                <a:ext uri="{FF2B5EF4-FFF2-40B4-BE49-F238E27FC236}">
                  <a16:creationId xmlns:a16="http://schemas.microsoft.com/office/drawing/2014/main" xmlns="" id="{FDDB1BF7-8B7A-49B3-95BB-1C52CB53E98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02826" y="6250049"/>
              <a:ext cx="534237" cy="545410"/>
            </a:xfrm>
            <a:prstGeom prst="roundRect">
              <a:avLst>
                <a:gd name="adj" fmla="val 16667"/>
              </a:avLst>
            </a:prstGeom>
            <a:blipFill dpi="0"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F7F634F-558A-4A9E-A121-EF022D35C9EE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30" name="AutoShape 140" descr="g2">
              <a:extLst>
                <a:ext uri="{FF2B5EF4-FFF2-40B4-BE49-F238E27FC236}">
                  <a16:creationId xmlns:a16="http://schemas.microsoft.com/office/drawing/2014/main" xmlns="" id="{6B984CF2-4DBD-44DE-BB75-27650E06FA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72915" y="6249320"/>
              <a:ext cx="534234" cy="535589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AutoShape 139" descr="g3">
              <a:extLst>
                <a:ext uri="{FF2B5EF4-FFF2-40B4-BE49-F238E27FC236}">
                  <a16:creationId xmlns:a16="http://schemas.microsoft.com/office/drawing/2014/main" xmlns="" id="{FB3322A4-7523-43BA-9D61-CE4D8877BE7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5651" y="6260732"/>
              <a:ext cx="534233" cy="535588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1E788BB2-0A24-4278-9C02-75D980ADB37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899" y="275784"/>
            <a:ext cx="832311" cy="85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30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4530" y="0"/>
            <a:ext cx="9465469" cy="685800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4664645" y="501569"/>
            <a:ext cx="2828925" cy="4495801"/>
          </a:xfrm>
          <a:prstGeom prst="rect">
            <a:avLst/>
          </a:prstGeom>
          <a:solidFill>
            <a:srgbClr val="000090"/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PRODI KELULUSAN:</a:t>
            </a:r>
          </a:p>
          <a:p>
            <a:r>
              <a:rPr lang="en-US" dirty="0">
                <a:solidFill>
                  <a:schemeClr val="tx1"/>
                </a:solidFill>
              </a:rPr>
              <a:t>Guru </a:t>
            </a:r>
            <a:r>
              <a:rPr lang="en-US" dirty="0" err="1">
                <a:solidFill>
                  <a:schemeClr val="tx1"/>
                </a:solidFill>
              </a:rPr>
              <a:t>Ekonomi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Akuntansi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Administrasi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Perkantoran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pada</a:t>
            </a:r>
            <a:r>
              <a:rPr lang="en-US" dirty="0">
                <a:solidFill>
                  <a:schemeClr val="tx1"/>
                </a:solidFill>
              </a:rPr>
              <a:t> SMP/SMA </a:t>
            </a:r>
            <a:r>
              <a:rPr lang="en-US" dirty="0" err="1">
                <a:solidFill>
                  <a:schemeClr val="tx1"/>
                </a:solidFill>
              </a:rPr>
              <a:t>atau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sederajat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Guru </a:t>
            </a:r>
            <a:r>
              <a:rPr lang="en-US" dirty="0" err="1">
                <a:solidFill>
                  <a:schemeClr val="tx1"/>
                </a:solidFill>
              </a:rPr>
              <a:t>kewirausahaan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pada</a:t>
            </a:r>
            <a:r>
              <a:rPr lang="en-US" dirty="0">
                <a:solidFill>
                  <a:schemeClr val="tx1"/>
                </a:solidFill>
              </a:rPr>
              <a:t> SMP/SMA </a:t>
            </a:r>
            <a:r>
              <a:rPr lang="en-US" dirty="0" err="1">
                <a:solidFill>
                  <a:schemeClr val="tx1"/>
                </a:solidFill>
              </a:rPr>
              <a:t>atau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sederajat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Teknisi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ahli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bidang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akuntansi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manajemen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pemasaran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r>
              <a:rPr lang="en-US" dirty="0" err="1">
                <a:solidFill>
                  <a:schemeClr val="tx1"/>
                </a:solidFill>
              </a:rPr>
              <a:t>Teknisi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bidang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akuntansi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manajemen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pemasaran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serta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administrasi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perkantoran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Peneliti</a:t>
            </a:r>
            <a:r>
              <a:rPr lang="en-US" dirty="0">
                <a:solidFill>
                  <a:schemeClr val="tx1"/>
                </a:solidFill>
              </a:rPr>
              <a:t> di </a:t>
            </a:r>
            <a:r>
              <a:rPr lang="en-US" dirty="0" err="1">
                <a:solidFill>
                  <a:schemeClr val="tx1"/>
                </a:solidFill>
              </a:rPr>
              <a:t>bidang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ekonomi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bisnis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pendidikan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Penulis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Widyaiswara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Wirausahawan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wirausahawati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24001" y="1236132"/>
            <a:ext cx="3059029" cy="3725335"/>
          </a:xfrm>
          <a:prstGeom prst="rect">
            <a:avLst/>
          </a:prstGeom>
          <a:solidFill>
            <a:srgbClr val="000090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0"/>
              </a:spcBef>
              <a:spcAft>
                <a:spcPts val="0"/>
              </a:spcAft>
              <a:buClrTx/>
              <a:buSzPct val="95000"/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</a:rPr>
              <a:t>P</a:t>
            </a:r>
            <a:r>
              <a:rPr lang="id-ID" b="1" dirty="0">
                <a:solidFill>
                  <a:schemeClr val="tx1"/>
                </a:solidFill>
              </a:rPr>
              <a:t>endidikan Administrasi Perkantoran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ClrTx/>
              <a:buSzPct val="95000"/>
              <a:buFont typeface="+mj-lt"/>
              <a:buAutoNum type="arabicPeriod"/>
            </a:pPr>
            <a:r>
              <a:rPr lang="id-ID" b="1" dirty="0">
                <a:solidFill>
                  <a:schemeClr val="tx1"/>
                </a:solidFill>
              </a:rPr>
              <a:t>Pendidikan Akuntansi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ClrTx/>
              <a:buSzPct val="95000"/>
              <a:buFont typeface="+mj-lt"/>
              <a:buAutoNum type="arabicPeriod"/>
            </a:pPr>
            <a:r>
              <a:rPr lang="id-ID" b="1" dirty="0">
                <a:solidFill>
                  <a:schemeClr val="tx1"/>
                </a:solidFill>
              </a:rPr>
              <a:t>Pendidikan Ekonomi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ClrTx/>
              <a:buSzPct val="95000"/>
              <a:buFont typeface="+mj-lt"/>
              <a:buAutoNum type="arabicPeriod"/>
            </a:pPr>
            <a:r>
              <a:rPr lang="id-ID" b="1" dirty="0">
                <a:solidFill>
                  <a:schemeClr val="tx1"/>
                </a:solidFill>
              </a:rPr>
              <a:t>Manajemen 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ClrTx/>
              <a:buSzPct val="95000"/>
              <a:buFont typeface="+mj-lt"/>
              <a:buAutoNum type="arabicPeriod"/>
            </a:pPr>
            <a:r>
              <a:rPr lang="id-ID" b="1" dirty="0">
                <a:solidFill>
                  <a:schemeClr val="tx1"/>
                </a:solidFill>
              </a:rPr>
              <a:t>Akuntansi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ClrTx/>
              <a:buSzPct val="95000"/>
              <a:buFont typeface="+mj-lt"/>
              <a:buAutoNum type="arabicPeriod"/>
            </a:pPr>
            <a:r>
              <a:rPr lang="id-ID" b="1" dirty="0">
                <a:solidFill>
                  <a:schemeClr val="tx1"/>
                </a:solidFill>
              </a:rPr>
              <a:t>Akuntansi D4 / STr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ClrTx/>
              <a:buSzPct val="95000"/>
              <a:buFont typeface="+mj-lt"/>
              <a:buAutoNum type="arabicPeriod"/>
            </a:pPr>
            <a:r>
              <a:rPr lang="id-ID" b="1" dirty="0">
                <a:solidFill>
                  <a:schemeClr val="tx1"/>
                </a:solidFill>
              </a:rPr>
              <a:t>Pemasaran D4 / STr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ClrTx/>
              <a:buSzPct val="95000"/>
              <a:buFont typeface="+mj-lt"/>
              <a:buAutoNum type="arabicPeriod"/>
            </a:pPr>
            <a:r>
              <a:rPr lang="id-ID" b="1" dirty="0">
                <a:solidFill>
                  <a:schemeClr val="tx1"/>
                </a:solidFill>
              </a:rPr>
              <a:t>Sekretari D4 / STr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41127" y="5055592"/>
            <a:ext cx="538300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2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Prodi </a:t>
            </a:r>
            <a:r>
              <a:rPr lang="en-US" sz="28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Kependidikan</a:t>
            </a:r>
            <a:endParaRPr lang="en-US" sz="28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Prodi Non-</a:t>
            </a:r>
            <a:r>
              <a:rPr lang="en-US" sz="28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Kependidikan</a:t>
            </a:r>
            <a:endParaRPr lang="en-US" sz="28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2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Prodi D-IV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2B65019-6E6B-4B84-927C-108AF928BBAD}"/>
              </a:ext>
            </a:extLst>
          </p:cNvPr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7" name="Flowchart: Document 13">
              <a:extLst>
                <a:ext uri="{FF2B5EF4-FFF2-40B4-BE49-F238E27FC236}">
                  <a16:creationId xmlns:a16="http://schemas.microsoft.com/office/drawing/2014/main" xmlns="" id="{1F89980C-F361-431E-B552-CEB9C2F89399}"/>
                </a:ext>
              </a:extLst>
            </p:cNvPr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6FDC5AE-99B9-4834-ABD9-A3FFD9E2BDBC}"/>
                </a:ext>
              </a:extLst>
            </p:cNvPr>
            <p:cNvSpPr txBox="1"/>
            <p:nvPr/>
          </p:nvSpPr>
          <p:spPr>
            <a:xfrm>
              <a:off x="344933" y="63792"/>
              <a:ext cx="3384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B046E794-A056-4A43-B003-95CFFE0E94F3}"/>
                </a:ext>
              </a:extLst>
            </p:cNvPr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FAE202D-85FB-4DA5-B7B7-5AC38B8E59BF}"/>
              </a:ext>
            </a:extLst>
          </p:cNvPr>
          <p:cNvGrpSpPr/>
          <p:nvPr/>
        </p:nvGrpSpPr>
        <p:grpSpPr>
          <a:xfrm>
            <a:off x="0" y="5750197"/>
            <a:ext cx="12202160" cy="1098519"/>
            <a:chOff x="0" y="5750197"/>
            <a:chExt cx="12202160" cy="1098519"/>
          </a:xfrm>
        </p:grpSpPr>
        <p:sp>
          <p:nvSpPr>
            <p:cNvPr id="11" name="Flowchart: Document 13">
              <a:extLst>
                <a:ext uri="{FF2B5EF4-FFF2-40B4-BE49-F238E27FC236}">
                  <a16:creationId xmlns:a16="http://schemas.microsoft.com/office/drawing/2014/main" xmlns="" id="{381E1964-C72C-4829-B8A6-C64780E6422D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AutoShape 141" descr="g1">
              <a:extLst>
                <a:ext uri="{FF2B5EF4-FFF2-40B4-BE49-F238E27FC236}">
                  <a16:creationId xmlns:a16="http://schemas.microsoft.com/office/drawing/2014/main" xmlns="" id="{BDBA1EBC-8A52-4089-8B64-8887C10D0BC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34695" y="5750197"/>
              <a:ext cx="713779" cy="63364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F9C332E-246F-4FEA-8749-342200B4677F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4" name="AutoShape 140" descr="g2">
              <a:extLst>
                <a:ext uri="{FF2B5EF4-FFF2-40B4-BE49-F238E27FC236}">
                  <a16:creationId xmlns:a16="http://schemas.microsoft.com/office/drawing/2014/main" xmlns="" id="{2E82686E-F071-4CFD-8E84-490EB830B28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258911" y="5750197"/>
              <a:ext cx="713775" cy="62223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AutoShape 139" descr="g3">
              <a:extLst>
                <a:ext uri="{FF2B5EF4-FFF2-40B4-BE49-F238E27FC236}">
                  <a16:creationId xmlns:a16="http://schemas.microsoft.com/office/drawing/2014/main" xmlns="" id="{5F2A0971-0E75-43C6-B348-7E6E73EB15A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83128" y="5761608"/>
              <a:ext cx="713774" cy="62223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31919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464152" y="507851"/>
            <a:ext cx="5257800" cy="48101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000000"/>
                </a:solidFill>
              </a:rPr>
              <a:t>Karya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mahasiswa</a:t>
            </a:r>
            <a:r>
              <a:rPr lang="en-US" sz="2800" b="1" dirty="0">
                <a:solidFill>
                  <a:srgbClr val="000000"/>
                </a:solidFill>
              </a:rPr>
              <a:t> FE</a:t>
            </a:r>
          </a:p>
        </p:txBody>
      </p:sp>
      <p:pic>
        <p:nvPicPr>
          <p:cNvPr id="9218" name="Picture 2" descr="C:\Documents and Settings\Humas UNY\Desktop\presentasi sekolah\FOTO UNTUK PRESENTASI\KARYA MAHASISWA F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0198" y="1250979"/>
            <a:ext cx="6428995" cy="4821746"/>
          </a:xfrm>
          <a:prstGeom prst="rect">
            <a:avLst/>
          </a:prstGeom>
          <a:noFill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5DC9E09-6AA0-4EFC-BB7D-93486DD5EAFE}"/>
              </a:ext>
            </a:extLst>
          </p:cNvPr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5" name="Flowchart: Document 13">
              <a:extLst>
                <a:ext uri="{FF2B5EF4-FFF2-40B4-BE49-F238E27FC236}">
                  <a16:creationId xmlns:a16="http://schemas.microsoft.com/office/drawing/2014/main" xmlns="" id="{2FEA860E-544A-49DC-B2B2-3BCA3B617F89}"/>
                </a:ext>
              </a:extLst>
            </p:cNvPr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8AFAFECB-FF36-45A7-B8A9-27C8C79DEDBF}"/>
                </a:ext>
              </a:extLst>
            </p:cNvPr>
            <p:cNvSpPr txBox="1"/>
            <p:nvPr/>
          </p:nvSpPr>
          <p:spPr>
            <a:xfrm>
              <a:off x="344933" y="63792"/>
              <a:ext cx="3384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D00C834-4456-4A1A-B483-50E0821D5AAB}"/>
                </a:ext>
              </a:extLst>
            </p:cNvPr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0337DD9-1778-4F2E-88DE-76D24CCE50DB}"/>
              </a:ext>
            </a:extLst>
          </p:cNvPr>
          <p:cNvGrpSpPr/>
          <p:nvPr/>
        </p:nvGrpSpPr>
        <p:grpSpPr>
          <a:xfrm>
            <a:off x="0" y="5750197"/>
            <a:ext cx="12202160" cy="1098519"/>
            <a:chOff x="0" y="5750197"/>
            <a:chExt cx="12202160" cy="1098519"/>
          </a:xfrm>
        </p:grpSpPr>
        <p:sp>
          <p:nvSpPr>
            <p:cNvPr id="10" name="Flowchart: Document 13">
              <a:extLst>
                <a:ext uri="{FF2B5EF4-FFF2-40B4-BE49-F238E27FC236}">
                  <a16:creationId xmlns:a16="http://schemas.microsoft.com/office/drawing/2014/main" xmlns="" id="{F549BE58-1CE4-450B-8CE0-869543CF14B5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AutoShape 141" descr="g1">
              <a:extLst>
                <a:ext uri="{FF2B5EF4-FFF2-40B4-BE49-F238E27FC236}">
                  <a16:creationId xmlns:a16="http://schemas.microsoft.com/office/drawing/2014/main" xmlns="" id="{B8142516-47F2-49D9-8426-E561390C06D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34695" y="5750197"/>
              <a:ext cx="713779" cy="63364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5F17CCE5-CE13-4F90-8038-DE754DBE3653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3" name="AutoShape 140" descr="g2">
              <a:extLst>
                <a:ext uri="{FF2B5EF4-FFF2-40B4-BE49-F238E27FC236}">
                  <a16:creationId xmlns:a16="http://schemas.microsoft.com/office/drawing/2014/main" xmlns="" id="{43E3A612-8A0A-4B86-9C5C-725417A033B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258911" y="5750197"/>
              <a:ext cx="713775" cy="62223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AutoShape 139" descr="g3">
              <a:extLst>
                <a:ext uri="{FF2B5EF4-FFF2-40B4-BE49-F238E27FC236}">
                  <a16:creationId xmlns:a16="http://schemas.microsoft.com/office/drawing/2014/main" xmlns="" id="{4368C6E8-8B70-48D8-AA61-045FBB77E26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83128" y="5761608"/>
              <a:ext cx="713774" cy="62223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76779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777066" y="5551944"/>
            <a:ext cx="6400801" cy="48101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2800" dirty="0">
                <a:solidFill>
                  <a:srgbClr val="000000"/>
                </a:solidFill>
              </a:rPr>
              <a:t>Literasi saham bersama OJK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4085" y="920092"/>
            <a:ext cx="6361349" cy="424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DFF04F9-A8C5-4F6B-9CC5-8A54EBCCB308}"/>
              </a:ext>
            </a:extLst>
          </p:cNvPr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5" name="Flowchart: Document 13">
              <a:extLst>
                <a:ext uri="{FF2B5EF4-FFF2-40B4-BE49-F238E27FC236}">
                  <a16:creationId xmlns:a16="http://schemas.microsoft.com/office/drawing/2014/main" xmlns="" id="{508E196C-AC2F-42C4-80E0-11F418EA2C49}"/>
                </a:ext>
              </a:extLst>
            </p:cNvPr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74852587-9B3D-4279-8F29-B706C6EC5E1A}"/>
                </a:ext>
              </a:extLst>
            </p:cNvPr>
            <p:cNvSpPr txBox="1"/>
            <p:nvPr/>
          </p:nvSpPr>
          <p:spPr>
            <a:xfrm>
              <a:off x="344933" y="63792"/>
              <a:ext cx="3384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220D1D19-F047-42D0-88C6-A60D1786F2D3}"/>
                </a:ext>
              </a:extLst>
            </p:cNvPr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C9C1360-471B-43E6-8728-E8C3FE83653A}"/>
              </a:ext>
            </a:extLst>
          </p:cNvPr>
          <p:cNvGrpSpPr/>
          <p:nvPr/>
        </p:nvGrpSpPr>
        <p:grpSpPr>
          <a:xfrm>
            <a:off x="0" y="5750197"/>
            <a:ext cx="12202160" cy="1098519"/>
            <a:chOff x="0" y="5750197"/>
            <a:chExt cx="12202160" cy="1098519"/>
          </a:xfrm>
        </p:grpSpPr>
        <p:sp>
          <p:nvSpPr>
            <p:cNvPr id="10" name="Flowchart: Document 13">
              <a:extLst>
                <a:ext uri="{FF2B5EF4-FFF2-40B4-BE49-F238E27FC236}">
                  <a16:creationId xmlns:a16="http://schemas.microsoft.com/office/drawing/2014/main" xmlns="" id="{8D11A8C0-42C4-4FAD-AF86-A6FC2AE1FCB5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AutoShape 141" descr="g1">
              <a:extLst>
                <a:ext uri="{FF2B5EF4-FFF2-40B4-BE49-F238E27FC236}">
                  <a16:creationId xmlns:a16="http://schemas.microsoft.com/office/drawing/2014/main" xmlns="" id="{D38669BE-61FA-40DD-A105-4DD07B58219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34695" y="5750197"/>
              <a:ext cx="713779" cy="63364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D26E8F84-CE64-4302-8B9E-1B0A741DD41F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3" name="AutoShape 140" descr="g2">
              <a:extLst>
                <a:ext uri="{FF2B5EF4-FFF2-40B4-BE49-F238E27FC236}">
                  <a16:creationId xmlns:a16="http://schemas.microsoft.com/office/drawing/2014/main" xmlns="" id="{390EBE65-2B5F-42A7-8111-B08513B9DEA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258911" y="5750197"/>
              <a:ext cx="713775" cy="62223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AutoShape 139" descr="g3">
              <a:extLst>
                <a:ext uri="{FF2B5EF4-FFF2-40B4-BE49-F238E27FC236}">
                  <a16:creationId xmlns:a16="http://schemas.microsoft.com/office/drawing/2014/main" xmlns="" id="{B31EE133-C96C-48F3-B7AF-50E4A59DED4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83128" y="5761608"/>
              <a:ext cx="713774" cy="62223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54403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9467" y="5650707"/>
            <a:ext cx="8873066" cy="48101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000000"/>
                </a:solidFill>
              </a:rPr>
              <a:t>Kunjungan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siswa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ke</a:t>
            </a:r>
            <a:r>
              <a:rPr lang="en-US" sz="2800" b="1" dirty="0">
                <a:solidFill>
                  <a:srgbClr val="000000"/>
                </a:solidFill>
              </a:rPr>
              <a:t> Lab. ADP </a:t>
            </a:r>
          </a:p>
        </p:txBody>
      </p:sp>
      <p:pic>
        <p:nvPicPr>
          <p:cNvPr id="10242" name="Picture 2" descr="C:\Documents and Settings\Humas UNY\Desktop\presentasi sekolah\FOTO UNTUK PRESENTASI\SMK Pancasila 6 Jatisrono di Lab ADP FE UNY Februari 2017 (1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804" y="1385228"/>
            <a:ext cx="6153223" cy="4087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DC9E1FC-84CE-433B-A2B9-E3DEBEB895AB}"/>
              </a:ext>
            </a:extLst>
          </p:cNvPr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5" name="Flowchart: Document 13">
              <a:extLst>
                <a:ext uri="{FF2B5EF4-FFF2-40B4-BE49-F238E27FC236}">
                  <a16:creationId xmlns:a16="http://schemas.microsoft.com/office/drawing/2014/main" xmlns="" id="{00B95523-3A69-458E-A5CB-42BEB8FC390D}"/>
                </a:ext>
              </a:extLst>
            </p:cNvPr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2F656D0-7186-4A27-AA35-481C63C0D28B}"/>
                </a:ext>
              </a:extLst>
            </p:cNvPr>
            <p:cNvSpPr txBox="1"/>
            <p:nvPr/>
          </p:nvSpPr>
          <p:spPr>
            <a:xfrm>
              <a:off x="344933" y="63792"/>
              <a:ext cx="3384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7FB91E36-F16C-4F34-BB98-6B449A914072}"/>
                </a:ext>
              </a:extLst>
            </p:cNvPr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BE76055-E4CA-4F19-88C5-19C3406D3046}"/>
              </a:ext>
            </a:extLst>
          </p:cNvPr>
          <p:cNvGrpSpPr/>
          <p:nvPr/>
        </p:nvGrpSpPr>
        <p:grpSpPr>
          <a:xfrm>
            <a:off x="0" y="5750197"/>
            <a:ext cx="12202160" cy="1098519"/>
            <a:chOff x="0" y="5750197"/>
            <a:chExt cx="12202160" cy="1098519"/>
          </a:xfrm>
        </p:grpSpPr>
        <p:sp>
          <p:nvSpPr>
            <p:cNvPr id="10" name="Flowchart: Document 13">
              <a:extLst>
                <a:ext uri="{FF2B5EF4-FFF2-40B4-BE49-F238E27FC236}">
                  <a16:creationId xmlns:a16="http://schemas.microsoft.com/office/drawing/2014/main" xmlns="" id="{CE9A67DD-EB83-4236-8501-CCE85D640833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AutoShape 141" descr="g1">
              <a:extLst>
                <a:ext uri="{FF2B5EF4-FFF2-40B4-BE49-F238E27FC236}">
                  <a16:creationId xmlns:a16="http://schemas.microsoft.com/office/drawing/2014/main" xmlns="" id="{A3B9259C-5753-4F71-9D99-A5BC6C2B4BE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34695" y="5750197"/>
              <a:ext cx="713779" cy="63364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0DE1B908-65BA-4011-8183-A0FC6F19D1C7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3" name="AutoShape 140" descr="g2">
              <a:extLst>
                <a:ext uri="{FF2B5EF4-FFF2-40B4-BE49-F238E27FC236}">
                  <a16:creationId xmlns:a16="http://schemas.microsoft.com/office/drawing/2014/main" xmlns="" id="{18A5F24B-83C0-4FE4-BB5E-08C21332138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258911" y="5750197"/>
              <a:ext cx="713775" cy="62223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AutoShape 139" descr="g3">
              <a:extLst>
                <a:ext uri="{FF2B5EF4-FFF2-40B4-BE49-F238E27FC236}">
                  <a16:creationId xmlns:a16="http://schemas.microsoft.com/office/drawing/2014/main" xmlns="" id="{2130AE8F-92A1-4C6F-B909-771A928F9C0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83128" y="5761608"/>
              <a:ext cx="713774" cy="62223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4722300-F822-4010-A9ED-4BBAE659AC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9341">
            <a:off x="5708963" y="1333152"/>
            <a:ext cx="5849436" cy="3903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37679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9266" y="442838"/>
            <a:ext cx="1087818" cy="111142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0" y="5545643"/>
            <a:ext cx="12364169" cy="1303072"/>
            <a:chOff x="0" y="5545643"/>
            <a:chExt cx="12364169" cy="1303072"/>
          </a:xfrm>
        </p:grpSpPr>
        <p:sp>
          <p:nvSpPr>
            <p:cNvPr id="15" name="Flowchart: Document 13"/>
            <p:cNvSpPr/>
            <p:nvPr/>
          </p:nvSpPr>
          <p:spPr>
            <a:xfrm rot="10800000">
              <a:off x="0" y="6158042"/>
              <a:ext cx="12202160" cy="690673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AutoShape 141" descr="g1"/>
            <p:cNvSpPr>
              <a:spLocks noChangeArrowheads="1"/>
            </p:cNvSpPr>
            <p:nvPr/>
          </p:nvSpPr>
          <p:spPr bwMode="gray">
            <a:xfrm>
              <a:off x="10857875" y="5545643"/>
              <a:ext cx="990600" cy="838200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/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829483" y="6366202"/>
              <a:ext cx="35346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FFFF00"/>
                  </a:solidFill>
                </a:rPr>
                <a:t>Takwa</a:t>
              </a:r>
              <a:r>
                <a:rPr lang="en-US" sz="2400" dirty="0">
                  <a:solidFill>
                    <a:srgbClr val="FFFF00"/>
                  </a:solidFill>
                </a:rPr>
                <a:t>, </a:t>
              </a:r>
              <a:r>
                <a:rPr lang="en-US" sz="2400" dirty="0" err="1">
                  <a:solidFill>
                    <a:srgbClr val="FFFF00"/>
                  </a:solidFill>
                </a:rPr>
                <a:t>Mandiri</a:t>
              </a:r>
              <a:r>
                <a:rPr lang="en-US" sz="2400" dirty="0">
                  <a:solidFill>
                    <a:srgbClr val="FFFF00"/>
                  </a:solidFill>
                </a:rPr>
                <a:t>, </a:t>
              </a:r>
              <a:r>
                <a:rPr lang="en-US" sz="2400" dirty="0" err="1">
                  <a:solidFill>
                    <a:srgbClr val="FFFF00"/>
                  </a:solidFill>
                </a:rPr>
                <a:t>Cendekia</a:t>
              </a:r>
              <a:r>
                <a:rPr lang="en-US" sz="2400" dirty="0">
                  <a:solidFill>
                    <a:srgbClr val="FFFF00"/>
                  </a:solidFill>
                </a:rPr>
                <a:t> </a:t>
              </a:r>
            </a:p>
          </p:txBody>
        </p:sp>
        <p:sp>
          <p:nvSpPr>
            <p:cNvPr id="18" name="Rectangle 17"/>
            <p:cNvSpPr/>
            <p:nvPr/>
          </p:nvSpPr>
          <p:spPr>
            <a:xfrm flipV="1">
              <a:off x="8937523" y="6731078"/>
              <a:ext cx="3254477" cy="4571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AutoShape 140" descr="g2"/>
            <p:cNvSpPr>
              <a:spLocks noChangeArrowheads="1"/>
            </p:cNvSpPr>
            <p:nvPr/>
          </p:nvSpPr>
          <p:spPr bwMode="gray">
            <a:xfrm>
              <a:off x="9705266" y="5545643"/>
              <a:ext cx="990600" cy="838200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/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" name="AutoShape 139" descr="g3"/>
            <p:cNvSpPr>
              <a:spLocks noChangeArrowheads="1"/>
            </p:cNvSpPr>
            <p:nvPr/>
          </p:nvSpPr>
          <p:spPr bwMode="gray">
            <a:xfrm>
              <a:off x="8552657" y="5545643"/>
              <a:ext cx="990600" cy="838200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/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14" name="Flowchart: Document 13"/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4933" y="63792"/>
              <a:ext cx="31121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9879FA7-4AD9-4C6E-90D1-95C0DB6B6114}"/>
              </a:ext>
            </a:extLst>
          </p:cNvPr>
          <p:cNvSpPr/>
          <p:nvPr/>
        </p:nvSpPr>
        <p:spPr>
          <a:xfrm>
            <a:off x="344933" y="990422"/>
            <a:ext cx="4244822" cy="442160"/>
          </a:xfrm>
          <a:prstGeom prst="roundRect">
            <a:avLst/>
          </a:prstGeom>
          <a:solidFill>
            <a:schemeClr val="accent1">
              <a:lumMod val="50000"/>
            </a:schemeClr>
          </a:solidFill>
          <a:effectLst>
            <a:softEdge rad="127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PROFIL AKREDITASI PRODI UNY</a:t>
            </a:r>
            <a:endParaRPr lang="en-ID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03046277-4F9D-43AE-97B3-61434A0052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2164834"/>
              </p:ext>
            </p:extLst>
          </p:nvPr>
        </p:nvGraphicFramePr>
        <p:xfrm>
          <a:off x="475935" y="3289314"/>
          <a:ext cx="6326817" cy="2766060"/>
        </p:xfrm>
        <a:graphic>
          <a:graphicData uri="http://schemas.openxmlformats.org/drawingml/2006/table">
            <a:tbl>
              <a:tblPr>
                <a:tableStyleId>{6E25E649-3F16-4E02-A733-19D2CDBF48F0}</a:tableStyleId>
              </a:tblPr>
              <a:tblGrid>
                <a:gridCol w="402954">
                  <a:extLst>
                    <a:ext uri="{9D8B030D-6E8A-4147-A177-3AD203B41FA5}">
                      <a16:colId xmlns:a16="http://schemas.microsoft.com/office/drawing/2014/main" xmlns="" val="708716704"/>
                    </a:ext>
                  </a:extLst>
                </a:gridCol>
                <a:gridCol w="1842540">
                  <a:extLst>
                    <a:ext uri="{9D8B030D-6E8A-4147-A177-3AD203B41FA5}">
                      <a16:colId xmlns:a16="http://schemas.microsoft.com/office/drawing/2014/main" xmlns="" val="3446093054"/>
                    </a:ext>
                  </a:extLst>
                </a:gridCol>
                <a:gridCol w="816428">
                  <a:extLst>
                    <a:ext uri="{9D8B030D-6E8A-4147-A177-3AD203B41FA5}">
                      <a16:colId xmlns:a16="http://schemas.microsoft.com/office/drawing/2014/main" xmlns="" val="2386955095"/>
                    </a:ext>
                  </a:extLst>
                </a:gridCol>
                <a:gridCol w="827314">
                  <a:extLst>
                    <a:ext uri="{9D8B030D-6E8A-4147-A177-3AD203B41FA5}">
                      <a16:colId xmlns:a16="http://schemas.microsoft.com/office/drawing/2014/main" xmlns="" val="1556126227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xmlns="" val="420439368"/>
                    </a:ext>
                  </a:extLst>
                </a:gridCol>
                <a:gridCol w="859972">
                  <a:extLst>
                    <a:ext uri="{9D8B030D-6E8A-4147-A177-3AD203B41FA5}">
                      <a16:colId xmlns:a16="http://schemas.microsoft.com/office/drawing/2014/main" xmlns="" val="2650600333"/>
                    </a:ext>
                  </a:extLst>
                </a:gridCol>
                <a:gridCol w="739409">
                  <a:extLst>
                    <a:ext uri="{9D8B030D-6E8A-4147-A177-3AD203B41FA5}">
                      <a16:colId xmlns:a16="http://schemas.microsoft.com/office/drawing/2014/main" xmlns="" val="316443090"/>
                    </a:ext>
                  </a:extLst>
                </a:gridCol>
              </a:tblGrid>
              <a:tr h="18288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n-ID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Fakultas</a:t>
                      </a:r>
                      <a:endParaRPr lang="en-ID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Akreditasi</a:t>
                      </a:r>
                      <a:endParaRPr lang="en-ID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ID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5670458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ID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ID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ID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ID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757757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ID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lmu</a:t>
                      </a:r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Pendidikan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ID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77,8%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ID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22,2%</a:t>
                      </a:r>
                      <a:endParaRPr lang="en-ID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ID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4354436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ID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Bahasa &amp; </a:t>
                      </a:r>
                      <a:r>
                        <a:rPr lang="en-ID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Seni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ID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72,7%</a:t>
                      </a:r>
                      <a:endParaRPr lang="en-ID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27,3%</a:t>
                      </a:r>
                      <a:endParaRPr lang="en-ID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369967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ID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Matematika</a:t>
                      </a:r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IPA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ID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100,0%</a:t>
                      </a:r>
                      <a:endParaRPr lang="en-ID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0,0%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3364019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ID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lmu</a:t>
                      </a:r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Sosial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ID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75,0%</a:t>
                      </a:r>
                      <a:endParaRPr lang="en-ID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ID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25,0%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995084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ID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eknik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64,7%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35,3%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ID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999151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ID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lmu</a:t>
                      </a:r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Keolahragaan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ID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100,0%</a:t>
                      </a:r>
                      <a:endParaRPr lang="en-ID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0,0%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8314019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ID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ID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konomi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ID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87,5%</a:t>
                      </a:r>
                      <a:endParaRPr lang="en-ID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ID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12,5%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ID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229886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Pascasarjana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ID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47,2%</a:t>
                      </a:r>
                      <a:endParaRPr lang="en-ID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ID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52,8%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5554347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n-ID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Jumlah</a:t>
                      </a:r>
                      <a:endParaRPr lang="en-ID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  <a:endParaRPr lang="en-ID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67,6%</a:t>
                      </a:r>
                      <a:endParaRPr lang="en-ID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en-ID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32,4%</a:t>
                      </a:r>
                      <a:endParaRPr lang="en-ID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</a:t>
                      </a:r>
                      <a:endParaRPr lang="en-ID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38543310"/>
                  </a:ext>
                </a:extLst>
              </a:tr>
            </a:tbl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4692BA7-9400-48B5-9ED2-25622D026CDB}"/>
              </a:ext>
            </a:extLst>
          </p:cNvPr>
          <p:cNvSpPr/>
          <p:nvPr/>
        </p:nvSpPr>
        <p:spPr>
          <a:xfrm>
            <a:off x="475935" y="2071774"/>
            <a:ext cx="1921036" cy="91603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69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Prodi (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67,6%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Terakreditasi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CEF5EF0D-C6FD-4D39-8FDB-FE3A488A1575}"/>
              </a:ext>
            </a:extLst>
          </p:cNvPr>
          <p:cNvSpPr/>
          <p:nvPr/>
        </p:nvSpPr>
        <p:spPr>
          <a:xfrm>
            <a:off x="2678825" y="2071774"/>
            <a:ext cx="1921036" cy="91603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33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Prodi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32,4%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Terakreditasi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92304A6A-8365-40D7-8129-472827FF711F}"/>
              </a:ext>
            </a:extLst>
          </p:cNvPr>
          <p:cNvSpPr/>
          <p:nvPr/>
        </p:nvSpPr>
        <p:spPr>
          <a:xfrm>
            <a:off x="4881716" y="2071774"/>
            <a:ext cx="1921036" cy="91603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Prodi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Akademik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Baru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Prodi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Profesi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Baru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xmlns="" id="{007AAA21-BCEA-4BF3-B720-2D3E230B00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814435"/>
              </p:ext>
            </p:extLst>
          </p:nvPr>
        </p:nvGraphicFramePr>
        <p:xfrm>
          <a:off x="7227175" y="1916547"/>
          <a:ext cx="4572000" cy="3757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914746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8956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id-ID" sz="6000" b="1" dirty="0"/>
              <a:t>Prestasi Mahasiswa UNY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729F1B0-9A7C-42E2-9CB2-9C8E63E16954}"/>
              </a:ext>
            </a:extLst>
          </p:cNvPr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4" name="Flowchart: Document 13">
              <a:extLst>
                <a:ext uri="{FF2B5EF4-FFF2-40B4-BE49-F238E27FC236}">
                  <a16:creationId xmlns:a16="http://schemas.microsoft.com/office/drawing/2014/main" xmlns="" id="{B7D6C1CC-1462-40A9-B851-F3E88CAB2119}"/>
                </a:ext>
              </a:extLst>
            </p:cNvPr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B4C3CA2-E082-4148-8075-3B04A050B8F5}"/>
                </a:ext>
              </a:extLst>
            </p:cNvPr>
            <p:cNvSpPr txBox="1"/>
            <p:nvPr/>
          </p:nvSpPr>
          <p:spPr>
            <a:xfrm>
              <a:off x="344933" y="63792"/>
              <a:ext cx="3384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4CE2FF9B-9D4E-4987-ABC3-CB9BFB75A6F8}"/>
                </a:ext>
              </a:extLst>
            </p:cNvPr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6DD1D7A-2D37-4F7A-990F-C49FA6DECE59}"/>
              </a:ext>
            </a:extLst>
          </p:cNvPr>
          <p:cNvGrpSpPr/>
          <p:nvPr/>
        </p:nvGrpSpPr>
        <p:grpSpPr>
          <a:xfrm>
            <a:off x="0" y="5750197"/>
            <a:ext cx="12202160" cy="1098519"/>
            <a:chOff x="0" y="5750197"/>
            <a:chExt cx="12202160" cy="1098519"/>
          </a:xfrm>
        </p:grpSpPr>
        <p:sp>
          <p:nvSpPr>
            <p:cNvPr id="8" name="Flowchart: Document 13">
              <a:extLst>
                <a:ext uri="{FF2B5EF4-FFF2-40B4-BE49-F238E27FC236}">
                  <a16:creationId xmlns:a16="http://schemas.microsoft.com/office/drawing/2014/main" xmlns="" id="{C1E22A55-A9E3-485D-8FE8-45FC26749748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AutoShape 141" descr="g1">
              <a:extLst>
                <a:ext uri="{FF2B5EF4-FFF2-40B4-BE49-F238E27FC236}">
                  <a16:creationId xmlns:a16="http://schemas.microsoft.com/office/drawing/2014/main" xmlns="" id="{3061660F-8C79-485B-BECD-1FAEDFFEBC4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34695" y="5750197"/>
              <a:ext cx="713779" cy="63364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39743780-8FF7-421A-BAFB-EBE6C70716FA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1" name="AutoShape 140" descr="g2">
              <a:extLst>
                <a:ext uri="{FF2B5EF4-FFF2-40B4-BE49-F238E27FC236}">
                  <a16:creationId xmlns:a16="http://schemas.microsoft.com/office/drawing/2014/main" xmlns="" id="{B794033A-8F20-474C-95E9-8C6122B88F5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258911" y="5750197"/>
              <a:ext cx="713775" cy="62223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AutoShape 139" descr="g3">
              <a:extLst>
                <a:ext uri="{FF2B5EF4-FFF2-40B4-BE49-F238E27FC236}">
                  <a16:creationId xmlns:a16="http://schemas.microsoft.com/office/drawing/2014/main" xmlns="" id="{FED5178C-8701-44CD-8880-280F0B8D500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83128" y="5761608"/>
              <a:ext cx="713774" cy="62223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23720572"/>
      </p:ext>
    </p:extLst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7810" y="0"/>
            <a:ext cx="93541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6098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7191967" y="3050709"/>
            <a:ext cx="488438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ID" sz="2000" b="1" dirty="0">
                <a:solidFill>
                  <a:srgbClr val="FFFF00"/>
                </a:solidFill>
              </a:rPr>
              <a:t>TIM ROBOTIKA UNY SABET 5 PENGHARGAAN DI KANCAH INTERNASIONAL </a:t>
            </a:r>
          </a:p>
          <a:p>
            <a:pPr eaLnBrk="0" hangingPunct="0">
              <a:defRPr/>
            </a:pPr>
            <a:endParaRPr lang="en-ID" sz="2000" b="1" dirty="0"/>
          </a:p>
          <a:p>
            <a:pPr eaLnBrk="0" hangingPunct="0">
              <a:defRPr/>
            </a:pPr>
            <a:r>
              <a:rPr lang="en-ID" dirty="0"/>
              <a:t>Pada 12 – 16 </a:t>
            </a:r>
            <a:r>
              <a:rPr lang="en-ID" dirty="0" err="1"/>
              <a:t>Agustus</a:t>
            </a:r>
            <a:r>
              <a:rPr lang="en-ID" dirty="0"/>
              <a:t> 2019 </a:t>
            </a:r>
            <a:r>
              <a:rPr lang="en-ID" dirty="0" err="1"/>
              <a:t>Robotika</a:t>
            </a:r>
            <a:r>
              <a:rPr lang="en-ID" dirty="0"/>
              <a:t> UNY </a:t>
            </a:r>
            <a:r>
              <a:rPr lang="en-ID" dirty="0" err="1"/>
              <a:t>mengikuti</a:t>
            </a:r>
            <a:r>
              <a:rPr lang="en-ID" dirty="0"/>
              <a:t> Federation of </a:t>
            </a:r>
            <a:r>
              <a:rPr lang="en-ID" dirty="0" err="1"/>
              <a:t>Internasional</a:t>
            </a:r>
            <a:r>
              <a:rPr lang="en-ID" dirty="0"/>
              <a:t> Robot-Sports Association (FIRA) di </a:t>
            </a:r>
            <a:r>
              <a:rPr lang="en-ID" dirty="0" err="1"/>
              <a:t>kota</a:t>
            </a:r>
            <a:r>
              <a:rPr lang="en-ID" dirty="0"/>
              <a:t> Changwon, Korea Selatan. Pada </a:t>
            </a:r>
            <a:r>
              <a:rPr lang="en-ID" dirty="0" err="1"/>
              <a:t>kategori</a:t>
            </a:r>
            <a:r>
              <a:rPr lang="en-ID" dirty="0"/>
              <a:t> </a:t>
            </a:r>
            <a:r>
              <a:rPr lang="en-ID" dirty="0" err="1"/>
              <a:t>Robosot</a:t>
            </a:r>
            <a:r>
              <a:rPr lang="en-ID" dirty="0"/>
              <a:t> </a:t>
            </a:r>
            <a:r>
              <a:rPr lang="en-ID" dirty="0" err="1"/>
              <a:t>tim</a:t>
            </a:r>
            <a:r>
              <a:rPr lang="en-ID" dirty="0"/>
              <a:t> </a:t>
            </a:r>
            <a:r>
              <a:rPr lang="en-ID" dirty="0" err="1"/>
              <a:t>Mobo-evo</a:t>
            </a:r>
            <a:r>
              <a:rPr lang="en-ID" dirty="0"/>
              <a:t> </a:t>
            </a:r>
            <a:r>
              <a:rPr lang="en-ID" dirty="0" err="1"/>
              <a:t>mendapatkan</a:t>
            </a:r>
            <a:r>
              <a:rPr lang="en-ID" dirty="0"/>
              <a:t> </a:t>
            </a:r>
            <a:r>
              <a:rPr lang="en-ID" dirty="0" err="1"/>
              <a:t>juara</a:t>
            </a:r>
            <a:r>
              <a:rPr lang="en-ID" dirty="0"/>
              <a:t> 1 </a:t>
            </a:r>
            <a:r>
              <a:rPr lang="en-ID" dirty="0" err="1"/>
              <a:t>Robosot</a:t>
            </a:r>
            <a:r>
              <a:rPr lang="en-ID" dirty="0"/>
              <a:t> Soccer Competition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skor</a:t>
            </a:r>
            <a:r>
              <a:rPr lang="en-ID" dirty="0"/>
              <a:t> 6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Mobo-evo</a:t>
            </a:r>
            <a:r>
              <a:rPr lang="en-ID" dirty="0"/>
              <a:t> dan </a:t>
            </a:r>
            <a:r>
              <a:rPr lang="en-ID" dirty="0" err="1"/>
              <a:t>skor</a:t>
            </a:r>
            <a:r>
              <a:rPr lang="en-ID" dirty="0"/>
              <a:t> 4 </a:t>
            </a:r>
            <a:r>
              <a:rPr lang="en-ID" dirty="0" err="1"/>
              <a:t>untuk</a:t>
            </a:r>
            <a:r>
              <a:rPr lang="en-ID" dirty="0"/>
              <a:t> TKU </a:t>
            </a:r>
            <a:r>
              <a:rPr lang="en-ID" dirty="0" err="1"/>
              <a:t>dari</a:t>
            </a:r>
            <a:r>
              <a:rPr lang="en-ID" dirty="0"/>
              <a:t> Taiwan, </a:t>
            </a:r>
            <a:r>
              <a:rPr lang="en-ID" dirty="0" err="1"/>
              <a:t>juara</a:t>
            </a:r>
            <a:r>
              <a:rPr lang="en-ID" dirty="0"/>
              <a:t> 1 Localization Challenge dan </a:t>
            </a:r>
            <a:r>
              <a:rPr lang="en-ID" dirty="0" err="1"/>
              <a:t>juara</a:t>
            </a:r>
            <a:r>
              <a:rPr lang="en-ID" dirty="0"/>
              <a:t> 3 Passing Challenge. </a:t>
            </a:r>
            <a:r>
              <a:rPr lang="en-ID" dirty="0" err="1"/>
              <a:t>Kategori</a:t>
            </a:r>
            <a:r>
              <a:rPr lang="en-ID" dirty="0"/>
              <a:t> </a:t>
            </a:r>
            <a:r>
              <a:rPr lang="en-ID" dirty="0" err="1"/>
              <a:t>Hurocup</a:t>
            </a:r>
            <a:r>
              <a:rPr lang="en-ID" dirty="0"/>
              <a:t> </a:t>
            </a:r>
            <a:r>
              <a:rPr lang="en-ID" dirty="0" err="1"/>
              <a:t>mendapatkan</a:t>
            </a:r>
            <a:r>
              <a:rPr lang="en-ID" dirty="0"/>
              <a:t> </a:t>
            </a:r>
            <a:r>
              <a:rPr lang="en-ID" dirty="0" err="1"/>
              <a:t>juara</a:t>
            </a:r>
            <a:r>
              <a:rPr lang="en-ID" dirty="0"/>
              <a:t> 2 Triple Jump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jarak</a:t>
            </a:r>
            <a:r>
              <a:rPr lang="en-ID" dirty="0"/>
              <a:t> 73 cm dan </a:t>
            </a:r>
            <a:r>
              <a:rPr lang="en-ID" dirty="0" err="1"/>
              <a:t>juara</a:t>
            </a:r>
            <a:r>
              <a:rPr lang="en-ID" dirty="0"/>
              <a:t> 2 Sprint </a:t>
            </a:r>
            <a:r>
              <a:rPr lang="en-ID" dirty="0" err="1"/>
              <a:t>Hurocup</a:t>
            </a:r>
            <a:r>
              <a:rPr lang="en-ID" dirty="0"/>
              <a:t>.</a:t>
            </a:r>
            <a:endParaRPr lang="en-US" kern="0" dirty="0">
              <a:solidFill>
                <a:prstClr val="white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A1B216B-8C76-428A-9E93-3DF344044347}"/>
              </a:ext>
            </a:extLst>
          </p:cNvPr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6" name="Flowchart: Document 13">
              <a:extLst>
                <a:ext uri="{FF2B5EF4-FFF2-40B4-BE49-F238E27FC236}">
                  <a16:creationId xmlns:a16="http://schemas.microsoft.com/office/drawing/2014/main" xmlns="" id="{1B9C04DB-D949-42EB-BBC6-65E15D4C6429}"/>
                </a:ext>
              </a:extLst>
            </p:cNvPr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1551AC8-0574-4B26-A6B7-2B6E1446813B}"/>
                </a:ext>
              </a:extLst>
            </p:cNvPr>
            <p:cNvSpPr txBox="1"/>
            <p:nvPr/>
          </p:nvSpPr>
          <p:spPr>
            <a:xfrm>
              <a:off x="344933" y="63792"/>
              <a:ext cx="3384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7FA0873F-6914-4216-A374-14F9B7221676}"/>
                </a:ext>
              </a:extLst>
            </p:cNvPr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BBC4794-F709-4FD9-94E1-B101F9FE8167}"/>
              </a:ext>
            </a:extLst>
          </p:cNvPr>
          <p:cNvGrpSpPr/>
          <p:nvPr/>
        </p:nvGrpSpPr>
        <p:grpSpPr>
          <a:xfrm>
            <a:off x="0" y="5750197"/>
            <a:ext cx="12202160" cy="1098519"/>
            <a:chOff x="0" y="5750197"/>
            <a:chExt cx="12202160" cy="1098519"/>
          </a:xfrm>
        </p:grpSpPr>
        <p:sp>
          <p:nvSpPr>
            <p:cNvPr id="10" name="Flowchart: Document 13">
              <a:extLst>
                <a:ext uri="{FF2B5EF4-FFF2-40B4-BE49-F238E27FC236}">
                  <a16:creationId xmlns:a16="http://schemas.microsoft.com/office/drawing/2014/main" xmlns="" id="{E718D670-F747-4E87-B09D-5BCD1CBA40C6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AutoShape 141" descr="g1">
              <a:extLst>
                <a:ext uri="{FF2B5EF4-FFF2-40B4-BE49-F238E27FC236}">
                  <a16:creationId xmlns:a16="http://schemas.microsoft.com/office/drawing/2014/main" xmlns="" id="{3B08F4C3-D534-4C75-AE68-95DF95EC04C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34695" y="5750197"/>
              <a:ext cx="713779" cy="63364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1E4F5AEB-B0A1-43AA-BA53-C9719EEDCFED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3" name="AutoShape 140" descr="g2">
              <a:extLst>
                <a:ext uri="{FF2B5EF4-FFF2-40B4-BE49-F238E27FC236}">
                  <a16:creationId xmlns:a16="http://schemas.microsoft.com/office/drawing/2014/main" xmlns="" id="{86B775D6-2E55-42CC-8E7C-CC6C26564A4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258911" y="5750197"/>
              <a:ext cx="713775" cy="62223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AutoShape 139" descr="g3">
              <a:extLst>
                <a:ext uri="{FF2B5EF4-FFF2-40B4-BE49-F238E27FC236}">
                  <a16:creationId xmlns:a16="http://schemas.microsoft.com/office/drawing/2014/main" xmlns="" id="{3776DA72-3D5D-4283-95B2-CBDF341C964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83128" y="5761608"/>
              <a:ext cx="713774" cy="62223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3F1E6CC-7848-4478-BED6-6D4862054F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77" y="1401066"/>
            <a:ext cx="6434831" cy="4289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6538436" y="1320801"/>
            <a:ext cx="4596259" cy="4470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400" b="1" dirty="0">
                <a:solidFill>
                  <a:srgbClr val="FFFF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PSM UNY JUARAI WORLD YOUTH &amp; CHILDREN’S CHOIR FESTIVAL 2019</a:t>
            </a:r>
            <a:endParaRPr lang="en-US" sz="2400" b="1" dirty="0">
              <a:solidFill>
                <a:srgbClr val="FFFFFF"/>
              </a:solidFill>
            </a:endParaRPr>
          </a:p>
          <a:p>
            <a:pPr eaLnBrk="0" hangingPunct="0">
              <a:defRPr/>
            </a:pPr>
            <a:endParaRPr lang="en-ID" sz="2400" b="1" dirty="0"/>
          </a:p>
          <a:p>
            <a:pPr eaLnBrk="0" hangingPunct="0">
              <a:defRPr/>
            </a:pPr>
            <a:r>
              <a:rPr lang="en-ID" sz="2000" dirty="0">
                <a:solidFill>
                  <a:schemeClr val="bg1"/>
                </a:solidFill>
              </a:rPr>
              <a:t>Paduan </a:t>
            </a:r>
            <a:r>
              <a:rPr lang="en-ID" sz="2000" dirty="0" err="1">
                <a:solidFill>
                  <a:schemeClr val="bg1"/>
                </a:solidFill>
              </a:rPr>
              <a:t>Suara</a:t>
            </a:r>
            <a:r>
              <a:rPr lang="en-ID" sz="2000" dirty="0">
                <a:solidFill>
                  <a:schemeClr val="bg1"/>
                </a:solidFill>
              </a:rPr>
              <a:t> </a:t>
            </a:r>
            <a:r>
              <a:rPr lang="en-ID" sz="2000" dirty="0" err="1">
                <a:solidFill>
                  <a:schemeClr val="bg1"/>
                </a:solidFill>
              </a:rPr>
              <a:t>Mahasiswa</a:t>
            </a:r>
            <a:r>
              <a:rPr lang="en-ID" sz="2000" dirty="0">
                <a:solidFill>
                  <a:schemeClr val="bg1"/>
                </a:solidFill>
              </a:rPr>
              <a:t> (PSM) </a:t>
            </a:r>
            <a:r>
              <a:rPr lang="en-ID" sz="2000" dirty="0" err="1">
                <a:solidFill>
                  <a:schemeClr val="bg1"/>
                </a:solidFill>
              </a:rPr>
              <a:t>Swara</a:t>
            </a:r>
            <a:r>
              <a:rPr lang="en-ID" sz="2000" dirty="0">
                <a:solidFill>
                  <a:schemeClr val="bg1"/>
                </a:solidFill>
              </a:rPr>
              <a:t> </a:t>
            </a:r>
            <a:r>
              <a:rPr lang="en-ID" sz="2000" dirty="0" err="1">
                <a:solidFill>
                  <a:schemeClr val="bg1"/>
                </a:solidFill>
              </a:rPr>
              <a:t>Wardhana</a:t>
            </a:r>
            <a:r>
              <a:rPr lang="en-ID" sz="2000" dirty="0">
                <a:solidFill>
                  <a:schemeClr val="bg1"/>
                </a:solidFill>
              </a:rPr>
              <a:t> UNY </a:t>
            </a:r>
            <a:r>
              <a:rPr lang="en-ID" sz="2000" dirty="0" err="1">
                <a:solidFill>
                  <a:schemeClr val="bg1"/>
                </a:solidFill>
              </a:rPr>
              <a:t>berhasil</a:t>
            </a:r>
            <a:r>
              <a:rPr lang="en-ID" sz="2000" dirty="0">
                <a:solidFill>
                  <a:schemeClr val="bg1"/>
                </a:solidFill>
              </a:rPr>
              <a:t> </a:t>
            </a:r>
            <a:r>
              <a:rPr lang="en-ID" sz="2000" dirty="0" err="1">
                <a:solidFill>
                  <a:schemeClr val="bg1"/>
                </a:solidFill>
              </a:rPr>
              <a:t>memborong</a:t>
            </a:r>
            <a:r>
              <a:rPr lang="en-ID" sz="2000" dirty="0">
                <a:solidFill>
                  <a:schemeClr val="bg1"/>
                </a:solidFill>
              </a:rPr>
              <a:t> </a:t>
            </a:r>
            <a:r>
              <a:rPr lang="en-ID" sz="2000" dirty="0" err="1">
                <a:solidFill>
                  <a:schemeClr val="bg1"/>
                </a:solidFill>
              </a:rPr>
              <a:t>juara</a:t>
            </a:r>
            <a:r>
              <a:rPr lang="en-ID" sz="2000" dirty="0">
                <a:solidFill>
                  <a:schemeClr val="bg1"/>
                </a:solidFill>
              </a:rPr>
              <a:t> pada </a:t>
            </a:r>
            <a:r>
              <a:rPr lang="en-ID" sz="2000" i="1" dirty="0">
                <a:solidFill>
                  <a:schemeClr val="bg1"/>
                </a:solidFill>
              </a:rPr>
              <a:t>World Youth &amp; Children’s Choir Festival</a:t>
            </a:r>
            <a:r>
              <a:rPr lang="en-ID" sz="2000" dirty="0">
                <a:solidFill>
                  <a:schemeClr val="bg1"/>
                </a:solidFill>
              </a:rPr>
              <a:t> 2019 di Hong Kong </a:t>
            </a:r>
            <a:r>
              <a:rPr lang="en-ID" sz="2000" dirty="0" err="1">
                <a:solidFill>
                  <a:schemeClr val="bg1"/>
                </a:solidFill>
              </a:rPr>
              <a:t>pertengahan</a:t>
            </a:r>
            <a:r>
              <a:rPr lang="en-ID" sz="2000" dirty="0">
                <a:solidFill>
                  <a:schemeClr val="bg1"/>
                </a:solidFill>
              </a:rPr>
              <a:t> </a:t>
            </a:r>
            <a:r>
              <a:rPr lang="en-ID" sz="2000" dirty="0" err="1">
                <a:solidFill>
                  <a:schemeClr val="bg1"/>
                </a:solidFill>
              </a:rPr>
              <a:t>Juli</a:t>
            </a:r>
            <a:r>
              <a:rPr lang="en-ID" sz="2000" dirty="0">
                <a:solidFill>
                  <a:schemeClr val="bg1"/>
                </a:solidFill>
              </a:rPr>
              <a:t> </a:t>
            </a:r>
            <a:r>
              <a:rPr lang="en-ID" sz="2000" dirty="0" err="1">
                <a:solidFill>
                  <a:schemeClr val="bg1"/>
                </a:solidFill>
              </a:rPr>
              <a:t>ini</a:t>
            </a:r>
            <a:r>
              <a:rPr lang="en-ID" sz="2000" dirty="0">
                <a:solidFill>
                  <a:schemeClr val="bg1"/>
                </a:solidFill>
              </a:rPr>
              <a:t>. UNY </a:t>
            </a:r>
            <a:r>
              <a:rPr lang="en-ID" sz="2000" dirty="0" err="1">
                <a:solidFill>
                  <a:schemeClr val="bg1"/>
                </a:solidFill>
              </a:rPr>
              <a:t>merebut</a:t>
            </a:r>
            <a:r>
              <a:rPr lang="en-ID" sz="2000" dirty="0">
                <a:solidFill>
                  <a:schemeClr val="bg1"/>
                </a:solidFill>
              </a:rPr>
              <a:t> 5 </a:t>
            </a:r>
            <a:r>
              <a:rPr lang="en-ID" sz="2000" dirty="0" err="1">
                <a:solidFill>
                  <a:schemeClr val="bg1"/>
                </a:solidFill>
              </a:rPr>
              <a:t>kategori</a:t>
            </a:r>
            <a:r>
              <a:rPr lang="en-ID" sz="2000" dirty="0">
                <a:solidFill>
                  <a:schemeClr val="bg1"/>
                </a:solidFill>
              </a:rPr>
              <a:t> </a:t>
            </a:r>
            <a:r>
              <a:rPr lang="en-ID" sz="2000" dirty="0" err="1">
                <a:solidFill>
                  <a:schemeClr val="bg1"/>
                </a:solidFill>
              </a:rPr>
              <a:t>juara</a:t>
            </a:r>
            <a:r>
              <a:rPr lang="en-ID" sz="2000" dirty="0">
                <a:solidFill>
                  <a:schemeClr val="bg1"/>
                </a:solidFill>
              </a:rPr>
              <a:t> </a:t>
            </a:r>
            <a:r>
              <a:rPr lang="en-ID" sz="2000" dirty="0" err="1">
                <a:solidFill>
                  <a:schemeClr val="bg1"/>
                </a:solidFill>
              </a:rPr>
              <a:t>yaitu</a:t>
            </a:r>
            <a:r>
              <a:rPr lang="en-ID" sz="2000" dirty="0">
                <a:solidFill>
                  <a:schemeClr val="bg1"/>
                </a:solidFill>
              </a:rPr>
              <a:t> </a:t>
            </a:r>
            <a:r>
              <a:rPr lang="en-ID" sz="2000" dirty="0" err="1">
                <a:solidFill>
                  <a:schemeClr val="bg1"/>
                </a:solidFill>
              </a:rPr>
              <a:t>juara</a:t>
            </a:r>
            <a:r>
              <a:rPr lang="en-ID" sz="2000" dirty="0">
                <a:solidFill>
                  <a:schemeClr val="bg1"/>
                </a:solidFill>
              </a:rPr>
              <a:t> 1 </a:t>
            </a:r>
            <a:r>
              <a:rPr lang="en-ID" sz="2000" dirty="0" err="1">
                <a:solidFill>
                  <a:schemeClr val="bg1"/>
                </a:solidFill>
              </a:rPr>
              <a:t>kategori</a:t>
            </a:r>
            <a:r>
              <a:rPr lang="en-ID" sz="2000" dirty="0">
                <a:solidFill>
                  <a:schemeClr val="bg1"/>
                </a:solidFill>
              </a:rPr>
              <a:t> Mix Choir, </a:t>
            </a:r>
            <a:r>
              <a:rPr lang="en-ID" sz="2000" dirty="0" err="1">
                <a:solidFill>
                  <a:schemeClr val="bg1"/>
                </a:solidFill>
              </a:rPr>
              <a:t>juara</a:t>
            </a:r>
            <a:r>
              <a:rPr lang="en-ID" sz="2000" dirty="0">
                <a:solidFill>
                  <a:schemeClr val="bg1"/>
                </a:solidFill>
              </a:rPr>
              <a:t> 1 </a:t>
            </a:r>
            <a:r>
              <a:rPr lang="en-ID" sz="2000" dirty="0" err="1">
                <a:solidFill>
                  <a:schemeClr val="bg1"/>
                </a:solidFill>
              </a:rPr>
              <a:t>kategori</a:t>
            </a:r>
            <a:r>
              <a:rPr lang="en-ID" sz="2000" dirty="0">
                <a:solidFill>
                  <a:schemeClr val="bg1"/>
                </a:solidFill>
              </a:rPr>
              <a:t> Folklore, </a:t>
            </a:r>
            <a:r>
              <a:rPr lang="en-ID" sz="2000" i="1" dirty="0">
                <a:solidFill>
                  <a:schemeClr val="bg1"/>
                </a:solidFill>
              </a:rPr>
              <a:t>The Best Conductor, Highest Score </a:t>
            </a:r>
            <a:r>
              <a:rPr lang="en-ID" sz="2000" dirty="0">
                <a:solidFill>
                  <a:schemeClr val="bg1"/>
                </a:solidFill>
              </a:rPr>
              <a:t>dan</a:t>
            </a:r>
            <a:r>
              <a:rPr lang="en-ID" sz="2000" i="1" dirty="0">
                <a:solidFill>
                  <a:schemeClr val="bg1"/>
                </a:solidFill>
              </a:rPr>
              <a:t> Musical Connection </a:t>
            </a:r>
            <a:r>
              <a:rPr lang="en-ID" sz="2000" i="1" dirty="0" err="1">
                <a:solidFill>
                  <a:schemeClr val="bg1"/>
                </a:solidFill>
              </a:rPr>
              <a:t>Grandprix</a:t>
            </a:r>
            <a:r>
              <a:rPr lang="en-ID" sz="2000" i="1" dirty="0">
                <a:solidFill>
                  <a:schemeClr val="bg1"/>
                </a:solidFill>
              </a:rPr>
              <a:t> </a:t>
            </a:r>
            <a:r>
              <a:rPr lang="en-ID" sz="2000" dirty="0">
                <a:solidFill>
                  <a:schemeClr val="bg1"/>
                </a:solidFill>
              </a:rPr>
              <a:t>(</a:t>
            </a:r>
            <a:r>
              <a:rPr lang="en-ID" sz="2000" dirty="0" err="1">
                <a:solidFill>
                  <a:schemeClr val="bg1"/>
                </a:solidFill>
              </a:rPr>
              <a:t>juara</a:t>
            </a:r>
            <a:r>
              <a:rPr lang="en-ID" sz="2000" dirty="0">
                <a:solidFill>
                  <a:schemeClr val="bg1"/>
                </a:solidFill>
              </a:rPr>
              <a:t> </a:t>
            </a:r>
            <a:r>
              <a:rPr lang="en-ID" sz="2000" dirty="0" err="1">
                <a:solidFill>
                  <a:schemeClr val="bg1"/>
                </a:solidFill>
              </a:rPr>
              <a:t>umum</a:t>
            </a:r>
            <a:r>
              <a:rPr lang="en-ID" sz="2000" dirty="0">
                <a:solidFill>
                  <a:schemeClr val="bg1"/>
                </a:solidFill>
              </a:rPr>
              <a:t>). .</a:t>
            </a:r>
            <a:endParaRPr lang="en-US" sz="2000" kern="0" dirty="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A1B216B-8C76-428A-9E93-3DF344044347}"/>
              </a:ext>
            </a:extLst>
          </p:cNvPr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6" name="Flowchart: Document 13">
              <a:extLst>
                <a:ext uri="{FF2B5EF4-FFF2-40B4-BE49-F238E27FC236}">
                  <a16:creationId xmlns:a16="http://schemas.microsoft.com/office/drawing/2014/main" xmlns="" id="{1B9C04DB-D949-42EB-BBC6-65E15D4C6429}"/>
                </a:ext>
              </a:extLst>
            </p:cNvPr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1551AC8-0574-4B26-A6B7-2B6E1446813B}"/>
                </a:ext>
              </a:extLst>
            </p:cNvPr>
            <p:cNvSpPr txBox="1"/>
            <p:nvPr/>
          </p:nvSpPr>
          <p:spPr>
            <a:xfrm>
              <a:off x="344933" y="63792"/>
              <a:ext cx="3384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7FA0873F-6914-4216-A374-14F9B7221676}"/>
                </a:ext>
              </a:extLst>
            </p:cNvPr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BBC4794-F709-4FD9-94E1-B101F9FE8167}"/>
              </a:ext>
            </a:extLst>
          </p:cNvPr>
          <p:cNvGrpSpPr/>
          <p:nvPr/>
        </p:nvGrpSpPr>
        <p:grpSpPr>
          <a:xfrm>
            <a:off x="0" y="5750197"/>
            <a:ext cx="12202160" cy="1098519"/>
            <a:chOff x="0" y="5750197"/>
            <a:chExt cx="12202160" cy="1098519"/>
          </a:xfrm>
        </p:grpSpPr>
        <p:sp>
          <p:nvSpPr>
            <p:cNvPr id="10" name="Flowchart: Document 13">
              <a:extLst>
                <a:ext uri="{FF2B5EF4-FFF2-40B4-BE49-F238E27FC236}">
                  <a16:creationId xmlns:a16="http://schemas.microsoft.com/office/drawing/2014/main" xmlns="" id="{E718D670-F747-4E87-B09D-5BCD1CBA40C6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AutoShape 141" descr="g1">
              <a:extLst>
                <a:ext uri="{FF2B5EF4-FFF2-40B4-BE49-F238E27FC236}">
                  <a16:creationId xmlns:a16="http://schemas.microsoft.com/office/drawing/2014/main" xmlns="" id="{3B08F4C3-D534-4C75-AE68-95DF95EC04C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34695" y="5750197"/>
              <a:ext cx="713779" cy="63364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1E4F5AEB-B0A1-43AA-BA53-C9719EEDCFED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3" name="AutoShape 140" descr="g2">
              <a:extLst>
                <a:ext uri="{FF2B5EF4-FFF2-40B4-BE49-F238E27FC236}">
                  <a16:creationId xmlns:a16="http://schemas.microsoft.com/office/drawing/2014/main" xmlns="" id="{86B775D6-2E55-42CC-8E7C-CC6C26564A4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258911" y="5750197"/>
              <a:ext cx="713775" cy="62223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AutoShape 139" descr="g3">
              <a:extLst>
                <a:ext uri="{FF2B5EF4-FFF2-40B4-BE49-F238E27FC236}">
                  <a16:creationId xmlns:a16="http://schemas.microsoft.com/office/drawing/2014/main" xmlns="" id="{3776DA72-3D5D-4283-95B2-CBDF341C964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83128" y="5761608"/>
              <a:ext cx="713774" cy="62223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582E37-6DEE-4182-B0B9-431777AEA4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17" y="1369760"/>
            <a:ext cx="5708882" cy="4391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48682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24455" y="4976269"/>
            <a:ext cx="7920880" cy="1496144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id-ID" sz="2400" b="1" dirty="0">
                <a:solidFill>
                  <a:srgbClr val="FFFF00"/>
                </a:solidFill>
              </a:rPr>
              <a:t>KAMILIA LITUHAYU, MAHASISWI PRODI ILMU KEOLAHRAGAAN</a:t>
            </a:r>
            <a:endParaRPr lang="en-US" sz="2400" b="1" dirty="0">
              <a:solidFill>
                <a:srgbClr val="FFFF00"/>
              </a:solidFill>
            </a:endParaRPr>
          </a:p>
          <a:p>
            <a:pPr marL="514350" indent="-514350">
              <a:buAutoNum type="arabicPeriod"/>
            </a:pPr>
            <a:r>
              <a:rPr lang="en-ID" sz="2000" u="sng" dirty="0"/>
              <a:t>JUARA DUA DI KEJURNAS WUSHU PIALA PRESIDEN 2019</a:t>
            </a:r>
          </a:p>
          <a:p>
            <a:pPr marL="514350" indent="-514350">
              <a:buAutoNum type="arabicPeriod"/>
            </a:pPr>
            <a:r>
              <a:rPr lang="id-ID" sz="2000" dirty="0"/>
              <a:t>JUARA II KATEGORI WOMEN'S TAICHIQUAN PADA WORLD WUSHU CHAMPIONSHIP FISU 2018 DI MAKAU CHINA</a:t>
            </a:r>
            <a:endParaRPr lang="en-US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7522" y="772012"/>
            <a:ext cx="6151938" cy="4109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35BF1C7-B340-4209-80C2-4692C7722B79}"/>
              </a:ext>
            </a:extLst>
          </p:cNvPr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5" name="Flowchart: Document 13">
              <a:extLst>
                <a:ext uri="{FF2B5EF4-FFF2-40B4-BE49-F238E27FC236}">
                  <a16:creationId xmlns:a16="http://schemas.microsoft.com/office/drawing/2014/main" xmlns="" id="{E97F6CB9-E42F-465B-B5F2-77A36458016B}"/>
                </a:ext>
              </a:extLst>
            </p:cNvPr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CF0C01B-73E1-4CA9-A312-B067111ECEA6}"/>
                </a:ext>
              </a:extLst>
            </p:cNvPr>
            <p:cNvSpPr txBox="1"/>
            <p:nvPr/>
          </p:nvSpPr>
          <p:spPr>
            <a:xfrm>
              <a:off x="344933" y="63792"/>
              <a:ext cx="3384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188358C5-0E63-4EB4-BA09-DD9D5B233215}"/>
                </a:ext>
              </a:extLst>
            </p:cNvPr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6F60E18-3BE1-4ADA-BEF9-8DC47E513B2C}"/>
              </a:ext>
            </a:extLst>
          </p:cNvPr>
          <p:cNvGrpSpPr/>
          <p:nvPr/>
        </p:nvGrpSpPr>
        <p:grpSpPr>
          <a:xfrm>
            <a:off x="0" y="5750197"/>
            <a:ext cx="12202160" cy="1098519"/>
            <a:chOff x="0" y="5750197"/>
            <a:chExt cx="12202160" cy="1098519"/>
          </a:xfrm>
        </p:grpSpPr>
        <p:sp>
          <p:nvSpPr>
            <p:cNvPr id="10" name="Flowchart: Document 13">
              <a:extLst>
                <a:ext uri="{FF2B5EF4-FFF2-40B4-BE49-F238E27FC236}">
                  <a16:creationId xmlns:a16="http://schemas.microsoft.com/office/drawing/2014/main" xmlns="" id="{81E0EDD7-8548-4810-BA52-5C4A60C68CC7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AutoShape 141" descr="g1">
              <a:extLst>
                <a:ext uri="{FF2B5EF4-FFF2-40B4-BE49-F238E27FC236}">
                  <a16:creationId xmlns:a16="http://schemas.microsoft.com/office/drawing/2014/main" xmlns="" id="{C931556C-441F-453D-B8C5-B863CBFFA55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34695" y="5750197"/>
              <a:ext cx="713779" cy="63364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A2904AA4-22E4-43C5-BDB2-AF7EC17637B1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3" name="AutoShape 140" descr="g2">
              <a:extLst>
                <a:ext uri="{FF2B5EF4-FFF2-40B4-BE49-F238E27FC236}">
                  <a16:creationId xmlns:a16="http://schemas.microsoft.com/office/drawing/2014/main" xmlns="" id="{A284BA77-F2F8-4F94-A87E-3E845F14648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258911" y="5750197"/>
              <a:ext cx="713775" cy="62223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AutoShape 139" descr="g3">
              <a:extLst>
                <a:ext uri="{FF2B5EF4-FFF2-40B4-BE49-F238E27FC236}">
                  <a16:creationId xmlns:a16="http://schemas.microsoft.com/office/drawing/2014/main" xmlns="" id="{A48C84EE-C8B1-4B31-9ADF-55E9FEC3F7A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83128" y="5761608"/>
              <a:ext cx="713774" cy="62223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6DD8B32-A36A-4319-892A-90821068A5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60" y="990330"/>
            <a:ext cx="4791776" cy="3593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66895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9266" y="442838"/>
            <a:ext cx="1087818" cy="111142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0" y="5545643"/>
            <a:ext cx="12364169" cy="1303072"/>
            <a:chOff x="0" y="5545643"/>
            <a:chExt cx="12364169" cy="1303072"/>
          </a:xfrm>
        </p:grpSpPr>
        <p:sp>
          <p:nvSpPr>
            <p:cNvPr id="15" name="Flowchart: Document 13"/>
            <p:cNvSpPr/>
            <p:nvPr/>
          </p:nvSpPr>
          <p:spPr>
            <a:xfrm rot="10800000">
              <a:off x="0" y="6158042"/>
              <a:ext cx="12202160" cy="690673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AutoShape 141" descr="g1"/>
            <p:cNvSpPr>
              <a:spLocks noChangeArrowheads="1"/>
            </p:cNvSpPr>
            <p:nvPr/>
          </p:nvSpPr>
          <p:spPr bwMode="gray">
            <a:xfrm>
              <a:off x="10857875" y="5545643"/>
              <a:ext cx="990600" cy="838200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/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829483" y="6366202"/>
              <a:ext cx="35346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FFFF00"/>
                  </a:solidFill>
                </a:rPr>
                <a:t>Takwa</a:t>
              </a:r>
              <a:r>
                <a:rPr lang="en-US" sz="2400" dirty="0">
                  <a:solidFill>
                    <a:srgbClr val="FFFF00"/>
                  </a:solidFill>
                </a:rPr>
                <a:t>, </a:t>
              </a:r>
              <a:r>
                <a:rPr lang="en-US" sz="2400" dirty="0" err="1">
                  <a:solidFill>
                    <a:srgbClr val="FFFF00"/>
                  </a:solidFill>
                </a:rPr>
                <a:t>Mandiri</a:t>
              </a:r>
              <a:r>
                <a:rPr lang="en-US" sz="2400" dirty="0">
                  <a:solidFill>
                    <a:srgbClr val="FFFF00"/>
                  </a:solidFill>
                </a:rPr>
                <a:t>, </a:t>
              </a:r>
              <a:r>
                <a:rPr lang="en-US" sz="2400" dirty="0" err="1">
                  <a:solidFill>
                    <a:srgbClr val="FFFF00"/>
                  </a:solidFill>
                </a:rPr>
                <a:t>Cendekia</a:t>
              </a:r>
              <a:r>
                <a:rPr lang="en-US" sz="2400" dirty="0">
                  <a:solidFill>
                    <a:srgbClr val="FFFF00"/>
                  </a:solidFill>
                </a:rPr>
                <a:t> </a:t>
              </a:r>
            </a:p>
          </p:txBody>
        </p:sp>
        <p:sp>
          <p:nvSpPr>
            <p:cNvPr id="18" name="Rectangle 17"/>
            <p:cNvSpPr/>
            <p:nvPr/>
          </p:nvSpPr>
          <p:spPr>
            <a:xfrm flipV="1">
              <a:off x="8937523" y="6731078"/>
              <a:ext cx="3254477" cy="4571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AutoShape 140" descr="g2"/>
            <p:cNvSpPr>
              <a:spLocks noChangeArrowheads="1"/>
            </p:cNvSpPr>
            <p:nvPr/>
          </p:nvSpPr>
          <p:spPr bwMode="gray">
            <a:xfrm>
              <a:off x="9705266" y="5545643"/>
              <a:ext cx="990600" cy="838200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/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" name="AutoShape 139" descr="g3"/>
            <p:cNvSpPr>
              <a:spLocks noChangeArrowheads="1"/>
            </p:cNvSpPr>
            <p:nvPr/>
          </p:nvSpPr>
          <p:spPr bwMode="gray">
            <a:xfrm>
              <a:off x="8552657" y="5545643"/>
              <a:ext cx="990600" cy="838200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/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14" name="Flowchart: Document 13"/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4933" y="63792"/>
              <a:ext cx="31121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9879FA7-4AD9-4C6E-90D1-95C0DB6B6114}"/>
              </a:ext>
            </a:extLst>
          </p:cNvPr>
          <p:cNvSpPr/>
          <p:nvPr/>
        </p:nvSpPr>
        <p:spPr>
          <a:xfrm>
            <a:off x="6168592" y="744551"/>
            <a:ext cx="4421183" cy="442160"/>
          </a:xfrm>
          <a:prstGeom prst="roundRect">
            <a:avLst/>
          </a:prstGeom>
          <a:solidFill>
            <a:schemeClr val="accent1">
              <a:lumMod val="50000"/>
            </a:schemeClr>
          </a:solidFill>
          <a:effectLst>
            <a:softEdge rad="127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CAPAIAN UNY TAHUN 2019</a:t>
            </a:r>
            <a:endParaRPr lang="en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A46575-3376-44B7-8399-D265C442C2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868" y="2899086"/>
            <a:ext cx="3352800" cy="253824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979EDB77-908D-427F-A308-83F818EDCD18}"/>
              </a:ext>
            </a:extLst>
          </p:cNvPr>
          <p:cNvSpPr/>
          <p:nvPr/>
        </p:nvSpPr>
        <p:spPr>
          <a:xfrm>
            <a:off x="572126" y="4278089"/>
            <a:ext cx="2748017" cy="239481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BDE716A-1B71-46EC-AE38-0CA30B6A1238}"/>
              </a:ext>
            </a:extLst>
          </p:cNvPr>
          <p:cNvSpPr txBox="1"/>
          <p:nvPr/>
        </p:nvSpPr>
        <p:spPr>
          <a:xfrm>
            <a:off x="287868" y="1724482"/>
            <a:ext cx="3369733" cy="10156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4ICU 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RANKING 2 INDONESIA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RANKING 221 DUNIA</a:t>
            </a:r>
            <a:endParaRPr lang="en-ID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211C999-EFFA-4FF4-8675-09918B96C7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453" y="5487715"/>
            <a:ext cx="2351718" cy="101566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2BD803D-10F4-4498-BDDC-E756A3AA729E}"/>
              </a:ext>
            </a:extLst>
          </p:cNvPr>
          <p:cNvSpPr txBox="1"/>
          <p:nvPr/>
        </p:nvSpPr>
        <p:spPr>
          <a:xfrm>
            <a:off x="4030134" y="1719262"/>
            <a:ext cx="4402667" cy="10156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WEBOMETRICS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RANKING 31 INDONESIA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RANKING 1135 ASIA</a:t>
            </a:r>
            <a:endParaRPr lang="en-ID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BB3C5CB-87F6-4EBC-9EFE-0EBCFA5AFDE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3201" y="2951855"/>
            <a:ext cx="4487333" cy="246681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3FC0FDE-A530-48EC-AE5E-58D9E4A3053A}"/>
              </a:ext>
            </a:extLst>
          </p:cNvPr>
          <p:cNvSpPr txBox="1"/>
          <p:nvPr/>
        </p:nvSpPr>
        <p:spPr>
          <a:xfrm>
            <a:off x="8873067" y="1724482"/>
            <a:ext cx="2969996" cy="10156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RANKING 16 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PT NON VOKASI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KEMENRISTEKDIKTI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6C43342-9456-4DDD-B6C1-F3A4EC49BE89}"/>
              </a:ext>
            </a:extLst>
          </p:cNvPr>
          <p:cNvSpPr txBox="1"/>
          <p:nvPr/>
        </p:nvSpPr>
        <p:spPr>
          <a:xfrm>
            <a:off x="8856130" y="2997205"/>
            <a:ext cx="3014138" cy="156966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Rangking</a:t>
            </a:r>
            <a:r>
              <a:rPr lang="en-US" sz="24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16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US" sz="24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2.141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Perguruan</a:t>
            </a:r>
            <a:r>
              <a:rPr lang="en-US" sz="24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Tinggi Non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Vokasi</a:t>
            </a:r>
            <a:r>
              <a:rPr lang="en-US" sz="24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Seluruh</a:t>
            </a:r>
            <a:r>
              <a:rPr lang="en-US" sz="24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Indonesia</a:t>
            </a:r>
            <a:endParaRPr lang="en-ID" sz="2400" dirty="0">
              <a:solidFill>
                <a:srgbClr val="00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937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2133600" y="533400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000" kern="0" dirty="0">
                <a:solidFill>
                  <a:prstClr val="white"/>
                </a:solidFill>
                <a:cs typeface="Arial" pitchFamily="34" charset="0"/>
              </a:rPr>
              <a:t>Garuda UNY Racing Team Best of The Best </a:t>
            </a:r>
            <a:r>
              <a:rPr lang="en-US" sz="2000" kern="0" dirty="0" err="1">
                <a:solidFill>
                  <a:prstClr val="white"/>
                </a:solidFill>
                <a:cs typeface="Arial" pitchFamily="34" charset="0"/>
              </a:rPr>
              <a:t>dalam</a:t>
            </a:r>
            <a:r>
              <a:rPr lang="en-US" sz="2000" kern="0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2000" kern="0" dirty="0">
                <a:solidFill>
                  <a:prstClr val="white"/>
                </a:solidFill>
              </a:rPr>
              <a:t>"201</a:t>
            </a:r>
            <a:r>
              <a:rPr lang="id-ID" sz="2000" kern="0" dirty="0">
                <a:solidFill>
                  <a:prstClr val="white"/>
                </a:solidFill>
              </a:rPr>
              <a:t>8</a:t>
            </a:r>
            <a:r>
              <a:rPr lang="en-US" sz="2000" kern="0" dirty="0">
                <a:solidFill>
                  <a:prstClr val="white"/>
                </a:solidFill>
              </a:rPr>
              <a:t> </a:t>
            </a:r>
            <a:r>
              <a:rPr lang="en-US" sz="2000" i="1" kern="0" dirty="0">
                <a:solidFill>
                  <a:prstClr val="white"/>
                </a:solidFill>
              </a:rPr>
              <a:t>International Student Car Competition</a:t>
            </a:r>
            <a:r>
              <a:rPr lang="en-US" sz="2000" kern="0" dirty="0">
                <a:solidFill>
                  <a:prstClr val="white"/>
                </a:solidFill>
              </a:rPr>
              <a:t>" di Korea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4578" y="1410584"/>
            <a:ext cx="7860110" cy="393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A1B216B-8C76-428A-9E93-3DF344044347}"/>
              </a:ext>
            </a:extLst>
          </p:cNvPr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6" name="Flowchart: Document 13">
              <a:extLst>
                <a:ext uri="{FF2B5EF4-FFF2-40B4-BE49-F238E27FC236}">
                  <a16:creationId xmlns:a16="http://schemas.microsoft.com/office/drawing/2014/main" xmlns="" id="{1B9C04DB-D949-42EB-BBC6-65E15D4C6429}"/>
                </a:ext>
              </a:extLst>
            </p:cNvPr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1551AC8-0574-4B26-A6B7-2B6E1446813B}"/>
                </a:ext>
              </a:extLst>
            </p:cNvPr>
            <p:cNvSpPr txBox="1"/>
            <p:nvPr/>
          </p:nvSpPr>
          <p:spPr>
            <a:xfrm>
              <a:off x="344933" y="63792"/>
              <a:ext cx="3384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7FA0873F-6914-4216-A374-14F9B7221676}"/>
                </a:ext>
              </a:extLst>
            </p:cNvPr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BBC4794-F709-4FD9-94E1-B101F9FE8167}"/>
              </a:ext>
            </a:extLst>
          </p:cNvPr>
          <p:cNvGrpSpPr/>
          <p:nvPr/>
        </p:nvGrpSpPr>
        <p:grpSpPr>
          <a:xfrm>
            <a:off x="0" y="5750197"/>
            <a:ext cx="12202160" cy="1098519"/>
            <a:chOff x="0" y="5750197"/>
            <a:chExt cx="12202160" cy="1098519"/>
          </a:xfrm>
        </p:grpSpPr>
        <p:sp>
          <p:nvSpPr>
            <p:cNvPr id="10" name="Flowchart: Document 13">
              <a:extLst>
                <a:ext uri="{FF2B5EF4-FFF2-40B4-BE49-F238E27FC236}">
                  <a16:creationId xmlns:a16="http://schemas.microsoft.com/office/drawing/2014/main" xmlns="" id="{E718D670-F747-4E87-B09D-5BCD1CBA40C6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AutoShape 141" descr="g1">
              <a:extLst>
                <a:ext uri="{FF2B5EF4-FFF2-40B4-BE49-F238E27FC236}">
                  <a16:creationId xmlns:a16="http://schemas.microsoft.com/office/drawing/2014/main" xmlns="" id="{3B08F4C3-D534-4C75-AE68-95DF95EC04C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34695" y="5750197"/>
              <a:ext cx="713779" cy="63364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1E4F5AEB-B0A1-43AA-BA53-C9719EEDCFED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3" name="AutoShape 140" descr="g2">
              <a:extLst>
                <a:ext uri="{FF2B5EF4-FFF2-40B4-BE49-F238E27FC236}">
                  <a16:creationId xmlns:a16="http://schemas.microsoft.com/office/drawing/2014/main" xmlns="" id="{86B775D6-2E55-42CC-8E7C-CC6C26564A4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258911" y="5750197"/>
              <a:ext cx="713775" cy="62223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AutoShape 139" descr="g3">
              <a:extLst>
                <a:ext uri="{FF2B5EF4-FFF2-40B4-BE49-F238E27FC236}">
                  <a16:creationId xmlns:a16="http://schemas.microsoft.com/office/drawing/2014/main" xmlns="" id="{3776DA72-3D5D-4283-95B2-CBDF341C964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83128" y="5761608"/>
              <a:ext cx="713774" cy="62223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69778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07568" y="5029200"/>
            <a:ext cx="7920880" cy="115824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id-ID" dirty="0"/>
              <a:t>Tim Karnaval FT UNY </a:t>
            </a:r>
            <a:endParaRPr lang="en-US" dirty="0"/>
          </a:p>
          <a:p>
            <a:pPr>
              <a:buNone/>
            </a:pPr>
            <a:r>
              <a:rPr lang="id-ID" dirty="0"/>
              <a:t>Juara Umum World Art Camp Olympiade </a:t>
            </a:r>
            <a:r>
              <a:rPr lang="en-US" dirty="0"/>
              <a:t> 201</a:t>
            </a:r>
            <a:r>
              <a:rPr lang="id-ID" dirty="0"/>
              <a:t>8</a:t>
            </a:r>
            <a:r>
              <a:rPr lang="en-US" dirty="0"/>
              <a:t> </a:t>
            </a:r>
          </a:p>
          <a:p>
            <a:pPr>
              <a:buNone/>
            </a:pPr>
            <a:r>
              <a:rPr lang="en-US" dirty="0"/>
              <a:t>di </a:t>
            </a:r>
            <a:r>
              <a:rPr lang="id-ID" dirty="0"/>
              <a:t>Dapitan City Filipina</a:t>
            </a:r>
            <a:endParaRPr lang="en-US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7568" y="620689"/>
            <a:ext cx="7620000" cy="4214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BCC4F68-CA2E-4E3C-BDB6-F49C26B97F1E}"/>
              </a:ext>
            </a:extLst>
          </p:cNvPr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5" name="Flowchart: Document 13">
              <a:extLst>
                <a:ext uri="{FF2B5EF4-FFF2-40B4-BE49-F238E27FC236}">
                  <a16:creationId xmlns:a16="http://schemas.microsoft.com/office/drawing/2014/main" xmlns="" id="{1168ABAE-3A74-4C0C-8AD7-57FEC92F493C}"/>
                </a:ext>
              </a:extLst>
            </p:cNvPr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C12C548D-BFD0-4166-B172-0B15FA85C205}"/>
                </a:ext>
              </a:extLst>
            </p:cNvPr>
            <p:cNvSpPr txBox="1"/>
            <p:nvPr/>
          </p:nvSpPr>
          <p:spPr>
            <a:xfrm>
              <a:off x="344933" y="63792"/>
              <a:ext cx="3384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8771FDA6-0387-4D89-94A1-5226BB44F439}"/>
                </a:ext>
              </a:extLst>
            </p:cNvPr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3AE0C6E-8BC4-4EEF-8268-4C054A146B01}"/>
              </a:ext>
            </a:extLst>
          </p:cNvPr>
          <p:cNvGrpSpPr/>
          <p:nvPr/>
        </p:nvGrpSpPr>
        <p:grpSpPr>
          <a:xfrm>
            <a:off x="0" y="5750197"/>
            <a:ext cx="12202160" cy="1098519"/>
            <a:chOff x="0" y="5750197"/>
            <a:chExt cx="12202160" cy="1098519"/>
          </a:xfrm>
        </p:grpSpPr>
        <p:sp>
          <p:nvSpPr>
            <p:cNvPr id="10" name="Flowchart: Document 13">
              <a:extLst>
                <a:ext uri="{FF2B5EF4-FFF2-40B4-BE49-F238E27FC236}">
                  <a16:creationId xmlns:a16="http://schemas.microsoft.com/office/drawing/2014/main" xmlns="" id="{1F32F7C3-9A30-457A-B46C-C40FCAC7E75D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AutoShape 141" descr="g1">
              <a:extLst>
                <a:ext uri="{FF2B5EF4-FFF2-40B4-BE49-F238E27FC236}">
                  <a16:creationId xmlns:a16="http://schemas.microsoft.com/office/drawing/2014/main" xmlns="" id="{E87BE281-5D2E-4008-942A-09AABC9C876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34695" y="5750197"/>
              <a:ext cx="713779" cy="63364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149F95B1-CD62-47BA-9BE8-140BB62D8EC4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3" name="AutoShape 140" descr="g2">
              <a:extLst>
                <a:ext uri="{FF2B5EF4-FFF2-40B4-BE49-F238E27FC236}">
                  <a16:creationId xmlns:a16="http://schemas.microsoft.com/office/drawing/2014/main" xmlns="" id="{525ED3DC-4564-44D7-B831-AEFF1C858C8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258911" y="5750197"/>
              <a:ext cx="713775" cy="62223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AutoShape 139" descr="g3">
              <a:extLst>
                <a:ext uri="{FF2B5EF4-FFF2-40B4-BE49-F238E27FC236}">
                  <a16:creationId xmlns:a16="http://schemas.microsoft.com/office/drawing/2014/main" xmlns="" id="{C1BA4B69-EF0B-40B7-B7AF-CDD037A4ED0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83128" y="5761608"/>
              <a:ext cx="713774" cy="62223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872107" y="4741465"/>
            <a:ext cx="8305800" cy="144016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id-ID" sz="2000" dirty="0">
                <a:solidFill>
                  <a:schemeClr val="tx2"/>
                </a:solidFill>
              </a:rPr>
              <a:t>Liontin Evangelina Prodi Psikologi 2018</a:t>
            </a:r>
          </a:p>
          <a:p>
            <a:pPr algn="ctr">
              <a:buNone/>
            </a:pPr>
            <a:r>
              <a:rPr lang="en-US" sz="2000" dirty="0" err="1">
                <a:solidFill>
                  <a:schemeClr val="tx2"/>
                </a:solidFill>
              </a:rPr>
              <a:t>Juara</a:t>
            </a:r>
            <a:r>
              <a:rPr lang="en-US" sz="2000" dirty="0">
                <a:solidFill>
                  <a:schemeClr val="tx2"/>
                </a:solidFill>
              </a:rPr>
              <a:t> 1 </a:t>
            </a:r>
            <a:r>
              <a:rPr lang="en-US" sz="2000" dirty="0" err="1">
                <a:solidFill>
                  <a:schemeClr val="tx2"/>
                </a:solidFill>
              </a:rPr>
              <a:t>Criterium</a:t>
            </a:r>
            <a:r>
              <a:rPr lang="en-US" sz="2000" dirty="0">
                <a:solidFill>
                  <a:schemeClr val="tx2"/>
                </a:solidFill>
              </a:rPr>
              <a:t> Women Elite Tour de </a:t>
            </a:r>
            <a:r>
              <a:rPr lang="en-US" sz="2000" dirty="0" err="1">
                <a:solidFill>
                  <a:schemeClr val="tx2"/>
                </a:solidFill>
              </a:rPr>
              <a:t>Linggarjati</a:t>
            </a:r>
            <a:r>
              <a:rPr lang="en-US" sz="2000" dirty="0">
                <a:solidFill>
                  <a:schemeClr val="tx2"/>
                </a:solidFill>
              </a:rPr>
              <a:t> 2018</a:t>
            </a:r>
            <a:endParaRPr lang="id-ID" sz="2000" dirty="0">
              <a:solidFill>
                <a:schemeClr val="tx2"/>
              </a:solidFill>
            </a:endParaRPr>
          </a:p>
          <a:p>
            <a:pPr algn="ctr">
              <a:buNone/>
            </a:pPr>
            <a:r>
              <a:rPr lang="en-US" sz="2000" dirty="0" err="1">
                <a:solidFill>
                  <a:schemeClr val="tx2"/>
                </a:solidFill>
              </a:rPr>
              <a:t>Juara</a:t>
            </a:r>
            <a:r>
              <a:rPr lang="en-US" sz="2000" dirty="0">
                <a:solidFill>
                  <a:schemeClr val="tx2"/>
                </a:solidFill>
              </a:rPr>
              <a:t> 2 Road Race Women Elite Tour de </a:t>
            </a:r>
            <a:r>
              <a:rPr lang="en-US" sz="2000" dirty="0" err="1">
                <a:solidFill>
                  <a:schemeClr val="tx2"/>
                </a:solidFill>
              </a:rPr>
              <a:t>Linggarjati</a:t>
            </a:r>
            <a:r>
              <a:rPr lang="en-US" sz="2000" dirty="0">
                <a:solidFill>
                  <a:schemeClr val="tx2"/>
                </a:solidFill>
              </a:rPr>
              <a:t> 2018 </a:t>
            </a:r>
            <a:endParaRPr lang="id-ID" sz="2000" dirty="0">
              <a:solidFill>
                <a:schemeClr val="tx2"/>
              </a:solidFill>
            </a:endParaRPr>
          </a:p>
          <a:p>
            <a:pPr algn="ctr">
              <a:buNone/>
            </a:pPr>
            <a:r>
              <a:rPr lang="en-US" sz="2000" dirty="0" err="1">
                <a:solidFill>
                  <a:schemeClr val="tx2"/>
                </a:solidFill>
              </a:rPr>
              <a:t>dalam</a:t>
            </a:r>
            <a:r>
              <a:rPr lang="en-US" sz="2000" dirty="0">
                <a:solidFill>
                  <a:schemeClr val="tx2"/>
                </a:solidFill>
              </a:rPr>
              <a:t> Event </a:t>
            </a:r>
            <a:r>
              <a:rPr lang="en-US" sz="2000" dirty="0" err="1">
                <a:solidFill>
                  <a:schemeClr val="tx2"/>
                </a:solidFill>
              </a:rPr>
              <a:t>Balap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Sepeda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Internasional</a:t>
            </a:r>
            <a:r>
              <a:rPr lang="en-US" sz="2000" dirty="0">
                <a:solidFill>
                  <a:schemeClr val="tx2"/>
                </a:solidFill>
              </a:rPr>
              <a:t> Tour de </a:t>
            </a:r>
            <a:r>
              <a:rPr lang="en-US" sz="2000" dirty="0" err="1">
                <a:solidFill>
                  <a:schemeClr val="tx2"/>
                </a:solidFill>
              </a:rPr>
              <a:t>Linggarjati</a:t>
            </a:r>
            <a:r>
              <a:rPr lang="en-US" sz="2000" dirty="0">
                <a:solidFill>
                  <a:schemeClr val="tx2"/>
                </a:solidFill>
              </a:rPr>
              <a:t>. </a:t>
            </a:r>
          </a:p>
        </p:txBody>
      </p:sp>
      <p:pic>
        <p:nvPicPr>
          <p:cNvPr id="1026" name="Picture 2" descr="C:\Users\User\Downloads\WhatsApp Image 2018-10-29 at 14.18.40.jpe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7132" y="332656"/>
            <a:ext cx="7760185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706AB2D-459E-43A2-9E5C-138454877732}"/>
              </a:ext>
            </a:extLst>
          </p:cNvPr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6" name="Flowchart: Document 13">
              <a:extLst>
                <a:ext uri="{FF2B5EF4-FFF2-40B4-BE49-F238E27FC236}">
                  <a16:creationId xmlns:a16="http://schemas.microsoft.com/office/drawing/2014/main" xmlns="" id="{ABC05322-E514-4C6E-9935-B159833B0D9B}"/>
                </a:ext>
              </a:extLst>
            </p:cNvPr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348A8FDB-577C-41B9-BF51-BAA10EBF5962}"/>
                </a:ext>
              </a:extLst>
            </p:cNvPr>
            <p:cNvSpPr txBox="1"/>
            <p:nvPr/>
          </p:nvSpPr>
          <p:spPr>
            <a:xfrm>
              <a:off x="344933" y="63792"/>
              <a:ext cx="3384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11A87396-3BC6-419A-89D8-30DC17AA0122}"/>
                </a:ext>
              </a:extLst>
            </p:cNvPr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761F654-A2A0-41D0-9E8F-352E995904F6}"/>
              </a:ext>
            </a:extLst>
          </p:cNvPr>
          <p:cNvGrpSpPr/>
          <p:nvPr/>
        </p:nvGrpSpPr>
        <p:grpSpPr>
          <a:xfrm>
            <a:off x="0" y="5750197"/>
            <a:ext cx="12202160" cy="1098519"/>
            <a:chOff x="0" y="5750197"/>
            <a:chExt cx="12202160" cy="1098519"/>
          </a:xfrm>
        </p:grpSpPr>
        <p:sp>
          <p:nvSpPr>
            <p:cNvPr id="10" name="Flowchart: Document 13">
              <a:extLst>
                <a:ext uri="{FF2B5EF4-FFF2-40B4-BE49-F238E27FC236}">
                  <a16:creationId xmlns:a16="http://schemas.microsoft.com/office/drawing/2014/main" xmlns="" id="{5470B83A-DF87-4694-8520-E56A1090D899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AutoShape 141" descr="g1">
              <a:extLst>
                <a:ext uri="{FF2B5EF4-FFF2-40B4-BE49-F238E27FC236}">
                  <a16:creationId xmlns:a16="http://schemas.microsoft.com/office/drawing/2014/main" xmlns="" id="{75F051AD-F000-48BD-B3B2-5C06A981123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34695" y="5750197"/>
              <a:ext cx="713779" cy="63364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BDBD0FCE-AAE8-4CBE-B33A-2BCA51206900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3" name="AutoShape 140" descr="g2">
              <a:extLst>
                <a:ext uri="{FF2B5EF4-FFF2-40B4-BE49-F238E27FC236}">
                  <a16:creationId xmlns:a16="http://schemas.microsoft.com/office/drawing/2014/main" xmlns="" id="{2DED597B-EFE3-4D0A-8825-1DD57CB19EF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258911" y="5750197"/>
              <a:ext cx="713775" cy="62223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AutoShape 139" descr="g3">
              <a:extLst>
                <a:ext uri="{FF2B5EF4-FFF2-40B4-BE49-F238E27FC236}">
                  <a16:creationId xmlns:a16="http://schemas.microsoft.com/office/drawing/2014/main" xmlns="" id="{248176C3-D36D-4E9A-B3D8-8299B7D6C60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83128" y="5761608"/>
              <a:ext cx="713774" cy="62223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52639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2956560"/>
            <a:ext cx="7345680" cy="7772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d-ID" sz="4800" b="1" dirty="0"/>
              <a:t>Fasilitas Pendukung Lain</a:t>
            </a:r>
            <a:endParaRPr lang="en-AU" sz="48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B4A9C5D-D917-4697-8C25-D1D9AC7D3DE0}"/>
              </a:ext>
            </a:extLst>
          </p:cNvPr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5" name="Flowchart: Document 13">
              <a:extLst>
                <a:ext uri="{FF2B5EF4-FFF2-40B4-BE49-F238E27FC236}">
                  <a16:creationId xmlns:a16="http://schemas.microsoft.com/office/drawing/2014/main" xmlns="" id="{2E423EF7-5DA2-4B2F-ABCC-3E0BBFA911AA}"/>
                </a:ext>
              </a:extLst>
            </p:cNvPr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7ECC302C-218A-4C88-B237-3B2F0BD25D49}"/>
                </a:ext>
              </a:extLst>
            </p:cNvPr>
            <p:cNvSpPr txBox="1"/>
            <p:nvPr/>
          </p:nvSpPr>
          <p:spPr>
            <a:xfrm>
              <a:off x="344933" y="63792"/>
              <a:ext cx="3384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06C5F777-8003-460F-AA30-A6D974DA83C4}"/>
                </a:ext>
              </a:extLst>
            </p:cNvPr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9772A35-9F66-4466-8A85-0757BB678715}"/>
              </a:ext>
            </a:extLst>
          </p:cNvPr>
          <p:cNvGrpSpPr/>
          <p:nvPr/>
        </p:nvGrpSpPr>
        <p:grpSpPr>
          <a:xfrm>
            <a:off x="0" y="5750197"/>
            <a:ext cx="12202160" cy="1098519"/>
            <a:chOff x="0" y="5750197"/>
            <a:chExt cx="12202160" cy="1098519"/>
          </a:xfrm>
        </p:grpSpPr>
        <p:sp>
          <p:nvSpPr>
            <p:cNvPr id="9" name="Flowchart: Document 13">
              <a:extLst>
                <a:ext uri="{FF2B5EF4-FFF2-40B4-BE49-F238E27FC236}">
                  <a16:creationId xmlns:a16="http://schemas.microsoft.com/office/drawing/2014/main" xmlns="" id="{618249EE-9693-492A-BB43-3B925C332446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AutoShape 141" descr="g1">
              <a:extLst>
                <a:ext uri="{FF2B5EF4-FFF2-40B4-BE49-F238E27FC236}">
                  <a16:creationId xmlns:a16="http://schemas.microsoft.com/office/drawing/2014/main" xmlns="" id="{FA2C5E98-077C-4FD7-A59E-7084E3590C3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34695" y="5750197"/>
              <a:ext cx="713779" cy="63364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CD604A1F-C258-4C6B-82BC-3EDFD5467EED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2" name="AutoShape 140" descr="g2">
              <a:extLst>
                <a:ext uri="{FF2B5EF4-FFF2-40B4-BE49-F238E27FC236}">
                  <a16:creationId xmlns:a16="http://schemas.microsoft.com/office/drawing/2014/main" xmlns="" id="{83E35BEC-0422-4D71-9C5F-599B10BF0C7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258911" y="5750197"/>
              <a:ext cx="713775" cy="62223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AutoShape 139" descr="g3">
              <a:extLst>
                <a:ext uri="{FF2B5EF4-FFF2-40B4-BE49-F238E27FC236}">
                  <a16:creationId xmlns:a16="http://schemas.microsoft.com/office/drawing/2014/main" xmlns="" id="{23C7EA5E-FEAC-4D20-B97B-74B37057651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83128" y="5761608"/>
              <a:ext cx="713774" cy="62223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42420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512" y="1620461"/>
            <a:ext cx="4337680" cy="54864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d-ID" i="1" dirty="0"/>
              <a:t>Museum Pendidikan Indonesia</a:t>
            </a:r>
          </a:p>
        </p:txBody>
      </p:sp>
      <p:pic>
        <p:nvPicPr>
          <p:cNvPr id="4" name="Picture 4" descr="http://mpi.uny.ac.id/sites/default/files/rotor/museum%20pendidikan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8421" y="260649"/>
            <a:ext cx="4335192" cy="2773693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9332" y="3212976"/>
            <a:ext cx="4877141" cy="324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7104113" y="5157192"/>
            <a:ext cx="2185961" cy="548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d-ID" i="1" dirty="0"/>
              <a:t>Digital Library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1D54380-DA7B-4501-B560-54A7FC4CE47D}"/>
              </a:ext>
            </a:extLst>
          </p:cNvPr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8" name="Flowchart: Document 13">
              <a:extLst>
                <a:ext uri="{FF2B5EF4-FFF2-40B4-BE49-F238E27FC236}">
                  <a16:creationId xmlns:a16="http://schemas.microsoft.com/office/drawing/2014/main" xmlns="" id="{77C60B7B-7B80-4517-93EF-580B0273D3E9}"/>
                </a:ext>
              </a:extLst>
            </p:cNvPr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6D08C40-A6BB-43AF-8A98-09F0C88242A6}"/>
                </a:ext>
              </a:extLst>
            </p:cNvPr>
            <p:cNvSpPr txBox="1"/>
            <p:nvPr/>
          </p:nvSpPr>
          <p:spPr>
            <a:xfrm>
              <a:off x="344933" y="63792"/>
              <a:ext cx="3384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C8DD1D84-3C35-48CD-8014-17CE55B8802E}"/>
                </a:ext>
              </a:extLst>
            </p:cNvPr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B1A4639-0789-4527-9152-8DE7678C7046}"/>
              </a:ext>
            </a:extLst>
          </p:cNvPr>
          <p:cNvGrpSpPr/>
          <p:nvPr/>
        </p:nvGrpSpPr>
        <p:grpSpPr>
          <a:xfrm>
            <a:off x="0" y="5750197"/>
            <a:ext cx="12202160" cy="1098519"/>
            <a:chOff x="0" y="5750197"/>
            <a:chExt cx="12202160" cy="1098519"/>
          </a:xfrm>
        </p:grpSpPr>
        <p:sp>
          <p:nvSpPr>
            <p:cNvPr id="12" name="Flowchart: Document 13">
              <a:extLst>
                <a:ext uri="{FF2B5EF4-FFF2-40B4-BE49-F238E27FC236}">
                  <a16:creationId xmlns:a16="http://schemas.microsoft.com/office/drawing/2014/main" xmlns="" id="{77A7521F-8B15-4548-AFB0-2AD27C41E4F2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AutoShape 141" descr="g1">
              <a:extLst>
                <a:ext uri="{FF2B5EF4-FFF2-40B4-BE49-F238E27FC236}">
                  <a16:creationId xmlns:a16="http://schemas.microsoft.com/office/drawing/2014/main" xmlns="" id="{886F1B0D-942F-48B8-B1DF-09E4CD1A0C6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34695" y="5750197"/>
              <a:ext cx="713779" cy="63364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C952DF6-8559-484F-8F89-DF622164EBE0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5" name="AutoShape 140" descr="g2">
              <a:extLst>
                <a:ext uri="{FF2B5EF4-FFF2-40B4-BE49-F238E27FC236}">
                  <a16:creationId xmlns:a16="http://schemas.microsoft.com/office/drawing/2014/main" xmlns="" id="{CE02D205-21B9-4599-883F-EA4381A2FF3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258911" y="5750197"/>
              <a:ext cx="713775" cy="62223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AutoShape 139" descr="g3">
              <a:extLst>
                <a:ext uri="{FF2B5EF4-FFF2-40B4-BE49-F238E27FC236}">
                  <a16:creationId xmlns:a16="http://schemas.microsoft.com/office/drawing/2014/main" xmlns="" id="{0BBB1C59-6674-49B3-99EF-B6D14E81612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83128" y="5761608"/>
              <a:ext cx="713774" cy="62223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17603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5963" y="3490792"/>
            <a:ext cx="5427861" cy="305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7605" y="4825996"/>
            <a:ext cx="4657328" cy="808038"/>
          </a:xfrm>
        </p:spPr>
        <p:txBody>
          <a:bodyPr>
            <a:noAutofit/>
          </a:bodyPr>
          <a:lstStyle/>
          <a:p>
            <a:r>
              <a:rPr lang="en-US" sz="2400" i="1" dirty="0" err="1"/>
              <a:t>Asrama</a:t>
            </a:r>
            <a:r>
              <a:rPr lang="en-US" sz="2400" i="1" dirty="0"/>
              <a:t> </a:t>
            </a:r>
            <a:r>
              <a:rPr lang="en-US" sz="2400" i="1" dirty="0" err="1"/>
              <a:t>Mahasiswa</a:t>
            </a:r>
            <a:r>
              <a:rPr lang="en-US" sz="2400" i="1" dirty="0"/>
              <a:t> </a:t>
            </a:r>
            <a:r>
              <a:rPr lang="en-US" sz="2400" i="1" dirty="0" err="1"/>
              <a:t>Kampus</a:t>
            </a:r>
            <a:r>
              <a:rPr lang="en-US" sz="2400" i="1" dirty="0"/>
              <a:t> Wates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6870" y="332656"/>
            <a:ext cx="4672121" cy="490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1505" y="980729"/>
            <a:ext cx="35782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1DFC197-895C-41CB-9A93-8B54F8304FEF}"/>
              </a:ext>
            </a:extLst>
          </p:cNvPr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7" name="Flowchart: Document 13">
              <a:extLst>
                <a:ext uri="{FF2B5EF4-FFF2-40B4-BE49-F238E27FC236}">
                  <a16:creationId xmlns:a16="http://schemas.microsoft.com/office/drawing/2014/main" xmlns="" id="{B48E34A3-18D6-4649-BAEE-A7831D32C1A5}"/>
                </a:ext>
              </a:extLst>
            </p:cNvPr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CD30087E-E27B-4684-BCC8-17EEA7775704}"/>
                </a:ext>
              </a:extLst>
            </p:cNvPr>
            <p:cNvSpPr txBox="1"/>
            <p:nvPr/>
          </p:nvSpPr>
          <p:spPr>
            <a:xfrm>
              <a:off x="344933" y="63792"/>
              <a:ext cx="3384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70474F56-852A-43EE-BE59-1E2691ED0F65}"/>
                </a:ext>
              </a:extLst>
            </p:cNvPr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6C6726E-DE33-4DB5-A448-E478D770FCC2}"/>
              </a:ext>
            </a:extLst>
          </p:cNvPr>
          <p:cNvGrpSpPr/>
          <p:nvPr/>
        </p:nvGrpSpPr>
        <p:grpSpPr>
          <a:xfrm>
            <a:off x="0" y="5750197"/>
            <a:ext cx="12202160" cy="1098519"/>
            <a:chOff x="0" y="5750197"/>
            <a:chExt cx="12202160" cy="1098519"/>
          </a:xfrm>
        </p:grpSpPr>
        <p:sp>
          <p:nvSpPr>
            <p:cNvPr id="11" name="Flowchart: Document 13">
              <a:extLst>
                <a:ext uri="{FF2B5EF4-FFF2-40B4-BE49-F238E27FC236}">
                  <a16:creationId xmlns:a16="http://schemas.microsoft.com/office/drawing/2014/main" xmlns="" id="{92F2C8C4-1A3F-4642-996E-04AAACAB3FD2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AutoShape 141" descr="g1">
              <a:extLst>
                <a:ext uri="{FF2B5EF4-FFF2-40B4-BE49-F238E27FC236}">
                  <a16:creationId xmlns:a16="http://schemas.microsoft.com/office/drawing/2014/main" xmlns="" id="{9555740C-1042-4BD3-BAB2-2763C7335ED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34695" y="5750197"/>
              <a:ext cx="713779" cy="63364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AAA3720A-291F-4B70-ACF9-A12166598C48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4" name="AutoShape 140" descr="g2">
              <a:extLst>
                <a:ext uri="{FF2B5EF4-FFF2-40B4-BE49-F238E27FC236}">
                  <a16:creationId xmlns:a16="http://schemas.microsoft.com/office/drawing/2014/main" xmlns="" id="{220B03D5-66CD-4514-BAF4-81C8DB82407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258911" y="5750197"/>
              <a:ext cx="713775" cy="62223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AutoShape 139" descr="g3">
              <a:extLst>
                <a:ext uri="{FF2B5EF4-FFF2-40B4-BE49-F238E27FC236}">
                  <a16:creationId xmlns:a16="http://schemas.microsoft.com/office/drawing/2014/main" xmlns="" id="{6EE24C18-2C0C-4F6D-B094-33A5C366884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83128" y="5761608"/>
              <a:ext cx="713774" cy="62223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0" y="1737816"/>
            <a:ext cx="3429000" cy="427038"/>
          </a:xfrm>
        </p:spPr>
        <p:txBody>
          <a:bodyPr>
            <a:noAutofit/>
          </a:bodyPr>
          <a:lstStyle/>
          <a:p>
            <a:pPr algn="ctr"/>
            <a:r>
              <a:rPr lang="id-ID" sz="3200" i="1" dirty="0"/>
              <a:t>Shuttle Bus</a:t>
            </a:r>
            <a:br>
              <a:rPr lang="id-ID" sz="3200" i="1" dirty="0"/>
            </a:br>
            <a:endParaRPr lang="en-US" sz="3200" i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528" y="3468408"/>
            <a:ext cx="4762500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600864" y="5253984"/>
            <a:ext cx="3860625" cy="4270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d-ID" sz="3200" i="1" cap="none" dirty="0"/>
              <a:t>Layanan Internet Mahasiswa UNY</a:t>
            </a:r>
            <a:br>
              <a:rPr lang="id-ID" sz="3200" i="1" cap="none" dirty="0"/>
            </a:br>
            <a:endParaRPr lang="en-US" sz="3200" i="1" cap="none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1945" y="188640"/>
            <a:ext cx="4767089" cy="315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02BB7A8-3714-4E5E-9F93-A1BA002B14A7}"/>
              </a:ext>
            </a:extLst>
          </p:cNvPr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9" name="Flowchart: Document 13">
              <a:extLst>
                <a:ext uri="{FF2B5EF4-FFF2-40B4-BE49-F238E27FC236}">
                  <a16:creationId xmlns:a16="http://schemas.microsoft.com/office/drawing/2014/main" xmlns="" id="{B92D6E4F-9763-4E4F-937C-AEFFE12F3767}"/>
                </a:ext>
              </a:extLst>
            </p:cNvPr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672422B-0C69-44C7-B043-18977D13946B}"/>
                </a:ext>
              </a:extLst>
            </p:cNvPr>
            <p:cNvSpPr txBox="1"/>
            <p:nvPr/>
          </p:nvSpPr>
          <p:spPr>
            <a:xfrm>
              <a:off x="344933" y="63792"/>
              <a:ext cx="3384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DE0E2CDF-8B33-4BFE-959A-E01510D6DA90}"/>
                </a:ext>
              </a:extLst>
            </p:cNvPr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F8735449-0BED-4D13-8958-DB498BA3C0B8}"/>
              </a:ext>
            </a:extLst>
          </p:cNvPr>
          <p:cNvGrpSpPr/>
          <p:nvPr/>
        </p:nvGrpSpPr>
        <p:grpSpPr>
          <a:xfrm>
            <a:off x="0" y="5750197"/>
            <a:ext cx="12202160" cy="1098519"/>
            <a:chOff x="0" y="5750197"/>
            <a:chExt cx="12202160" cy="1098519"/>
          </a:xfrm>
        </p:grpSpPr>
        <p:sp>
          <p:nvSpPr>
            <p:cNvPr id="13" name="Flowchart: Document 13">
              <a:extLst>
                <a:ext uri="{FF2B5EF4-FFF2-40B4-BE49-F238E27FC236}">
                  <a16:creationId xmlns:a16="http://schemas.microsoft.com/office/drawing/2014/main" xmlns="" id="{156555DD-E6A4-40FF-855A-98526C4930CF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AutoShape 141" descr="g1">
              <a:extLst>
                <a:ext uri="{FF2B5EF4-FFF2-40B4-BE49-F238E27FC236}">
                  <a16:creationId xmlns:a16="http://schemas.microsoft.com/office/drawing/2014/main" xmlns="" id="{DA644680-A696-4C59-AE11-1F0AAC95DFE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34695" y="5750197"/>
              <a:ext cx="713779" cy="63364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EC59B16-79FC-413A-9D52-0AE5305970A6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6" name="AutoShape 140" descr="g2">
              <a:extLst>
                <a:ext uri="{FF2B5EF4-FFF2-40B4-BE49-F238E27FC236}">
                  <a16:creationId xmlns:a16="http://schemas.microsoft.com/office/drawing/2014/main" xmlns="" id="{B75BC65E-1CCA-4FF8-993B-B998FFD0F1B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258911" y="5750197"/>
              <a:ext cx="713775" cy="62223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AutoShape 139" descr="g3">
              <a:extLst>
                <a:ext uri="{FF2B5EF4-FFF2-40B4-BE49-F238E27FC236}">
                  <a16:creationId xmlns:a16="http://schemas.microsoft.com/office/drawing/2014/main" xmlns="" id="{D2235733-D73F-46E6-BD9C-8FED6094ABD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83128" y="5761608"/>
              <a:ext cx="713774" cy="62223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467" y="1543756"/>
            <a:ext cx="5435601" cy="674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d-ID" i="1" dirty="0"/>
              <a:t>Gedung Kewirausahaan</a:t>
            </a:r>
            <a:r>
              <a:rPr lang="en-US" i="1" dirty="0"/>
              <a:t> Plaza</a:t>
            </a:r>
            <a:r>
              <a:rPr lang="id-ID" i="1" dirty="0"/>
              <a:t> UNY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1984" y="620688"/>
            <a:ext cx="4603026" cy="296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513" y="3717032"/>
            <a:ext cx="4489319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5E9E13B-6E9D-434E-967F-C56DC62007AC}"/>
              </a:ext>
            </a:extLst>
          </p:cNvPr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7" name="Flowchart: Document 13">
              <a:extLst>
                <a:ext uri="{FF2B5EF4-FFF2-40B4-BE49-F238E27FC236}">
                  <a16:creationId xmlns:a16="http://schemas.microsoft.com/office/drawing/2014/main" xmlns="" id="{D9CA7A25-F3ED-4324-B8BF-E75F38E43219}"/>
                </a:ext>
              </a:extLst>
            </p:cNvPr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50C6248-30B2-4F99-84B6-6656AEC2FC9B}"/>
                </a:ext>
              </a:extLst>
            </p:cNvPr>
            <p:cNvSpPr txBox="1"/>
            <p:nvPr/>
          </p:nvSpPr>
          <p:spPr>
            <a:xfrm>
              <a:off x="344933" y="63792"/>
              <a:ext cx="3384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55B09743-BE2F-4245-80E7-BA91C4A8B9DF}"/>
                </a:ext>
              </a:extLst>
            </p:cNvPr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11D69DA-F731-4CAA-83B0-CE9A59155A8A}"/>
              </a:ext>
            </a:extLst>
          </p:cNvPr>
          <p:cNvGrpSpPr/>
          <p:nvPr/>
        </p:nvGrpSpPr>
        <p:grpSpPr>
          <a:xfrm>
            <a:off x="0" y="5750197"/>
            <a:ext cx="12202160" cy="1098519"/>
            <a:chOff x="0" y="5750197"/>
            <a:chExt cx="12202160" cy="1098519"/>
          </a:xfrm>
        </p:grpSpPr>
        <p:sp>
          <p:nvSpPr>
            <p:cNvPr id="11" name="Flowchart: Document 13">
              <a:extLst>
                <a:ext uri="{FF2B5EF4-FFF2-40B4-BE49-F238E27FC236}">
                  <a16:creationId xmlns:a16="http://schemas.microsoft.com/office/drawing/2014/main" xmlns="" id="{6521ACF0-3902-4ADB-9C02-E2764589D6F0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AutoShape 141" descr="g1">
              <a:extLst>
                <a:ext uri="{FF2B5EF4-FFF2-40B4-BE49-F238E27FC236}">
                  <a16:creationId xmlns:a16="http://schemas.microsoft.com/office/drawing/2014/main" xmlns="" id="{DC845709-8B1F-40EE-A937-041B7323D8D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34695" y="5750197"/>
              <a:ext cx="713779" cy="63364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3E2F231-DA09-44BB-B63B-5A12072D988B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4" name="AutoShape 140" descr="g2">
              <a:extLst>
                <a:ext uri="{FF2B5EF4-FFF2-40B4-BE49-F238E27FC236}">
                  <a16:creationId xmlns:a16="http://schemas.microsoft.com/office/drawing/2014/main" xmlns="" id="{C237BAC1-5911-4D72-9209-5FD09A7DD52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258911" y="5750197"/>
              <a:ext cx="713775" cy="62223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AutoShape 139" descr="g3">
              <a:extLst>
                <a:ext uri="{FF2B5EF4-FFF2-40B4-BE49-F238E27FC236}">
                  <a16:creationId xmlns:a16="http://schemas.microsoft.com/office/drawing/2014/main" xmlns="" id="{5CFECD16-418D-4832-A6B8-E4E055F750A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83128" y="5761608"/>
              <a:ext cx="713774" cy="62223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16" name="Content Placeholder 2"/>
          <p:cNvSpPr txBox="1">
            <a:spLocks/>
          </p:cNvSpPr>
          <p:nvPr/>
        </p:nvSpPr>
        <p:spPr>
          <a:xfrm>
            <a:off x="6333071" y="5167486"/>
            <a:ext cx="5435601" cy="674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i="1" dirty="0" err="1"/>
              <a:t>Stadion</a:t>
            </a:r>
            <a:r>
              <a:rPr lang="en-US" i="1" dirty="0"/>
              <a:t> </a:t>
            </a:r>
            <a:r>
              <a:rPr lang="en-US" i="1" dirty="0" err="1"/>
              <a:t>Atletik</a:t>
            </a:r>
            <a:r>
              <a:rPr lang="en-US" i="1" dirty="0"/>
              <a:t> &amp; </a:t>
            </a:r>
            <a:r>
              <a:rPr lang="en-US" i="1" dirty="0" err="1"/>
              <a:t>Sepak</a:t>
            </a:r>
            <a:r>
              <a:rPr lang="en-US" i="1" dirty="0"/>
              <a:t> bola</a:t>
            </a:r>
            <a:r>
              <a:rPr lang="id-ID" i="1" dirty="0"/>
              <a:t> UNY</a:t>
            </a:r>
          </a:p>
        </p:txBody>
      </p:sp>
    </p:spTree>
    <p:extLst>
      <p:ext uri="{BB962C8B-B14F-4D97-AF65-F5344CB8AC3E}">
        <p14:creationId xmlns:p14="http://schemas.microsoft.com/office/powerpoint/2010/main" val="977572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galeri.uny.ac.id/sites/galeri.uny.ac.id/files/DSC_0034kecil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9950" y="404664"/>
            <a:ext cx="4156051" cy="2666799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  <a:reflection blurRad="6350" stA="50000" endA="300" endPos="38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  <a:bevelB/>
          </a:sp3d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65332" y="1790049"/>
            <a:ext cx="4464961" cy="427038"/>
          </a:xfrm>
        </p:spPr>
        <p:txBody>
          <a:bodyPr>
            <a:noAutofit/>
          </a:bodyPr>
          <a:lstStyle/>
          <a:p>
            <a:r>
              <a:rPr lang="id-ID" sz="2800" i="1" dirty="0"/>
              <a:t>Masjid Mujahidin UNY</a:t>
            </a:r>
            <a:endParaRPr lang="en-US" sz="2800" i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1945" y="3573017"/>
            <a:ext cx="4723309" cy="3029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286934" y="4840158"/>
            <a:ext cx="4067944" cy="4270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2800" i="1" cap="none" dirty="0"/>
              <a:t>Perpustakaan</a:t>
            </a:r>
            <a:endParaRPr lang="en-US" sz="2800" i="1" cap="none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05733FF-9307-4B46-98D8-1C0FE4614BF0}"/>
              </a:ext>
            </a:extLst>
          </p:cNvPr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7" name="Flowchart: Document 13">
              <a:extLst>
                <a:ext uri="{FF2B5EF4-FFF2-40B4-BE49-F238E27FC236}">
                  <a16:creationId xmlns:a16="http://schemas.microsoft.com/office/drawing/2014/main" xmlns="" id="{964E8B22-861D-4BA5-B253-B38005EBF00D}"/>
                </a:ext>
              </a:extLst>
            </p:cNvPr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2155078-B428-4369-8C66-84D52458794C}"/>
                </a:ext>
              </a:extLst>
            </p:cNvPr>
            <p:cNvSpPr txBox="1"/>
            <p:nvPr/>
          </p:nvSpPr>
          <p:spPr>
            <a:xfrm>
              <a:off x="344933" y="63792"/>
              <a:ext cx="3384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3D88D748-49B8-4778-8771-E3600E321DEC}"/>
                </a:ext>
              </a:extLst>
            </p:cNvPr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D97727D-AC20-4FF2-BA48-6AA868778118}"/>
              </a:ext>
            </a:extLst>
          </p:cNvPr>
          <p:cNvGrpSpPr/>
          <p:nvPr/>
        </p:nvGrpSpPr>
        <p:grpSpPr>
          <a:xfrm>
            <a:off x="0" y="5750197"/>
            <a:ext cx="12202160" cy="1098519"/>
            <a:chOff x="0" y="5750197"/>
            <a:chExt cx="12202160" cy="1098519"/>
          </a:xfrm>
        </p:grpSpPr>
        <p:sp>
          <p:nvSpPr>
            <p:cNvPr id="11" name="Flowchart: Document 13">
              <a:extLst>
                <a:ext uri="{FF2B5EF4-FFF2-40B4-BE49-F238E27FC236}">
                  <a16:creationId xmlns:a16="http://schemas.microsoft.com/office/drawing/2014/main" xmlns="" id="{EC9C1269-63B6-4851-8B73-3CEE5A9ABF38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AutoShape 141" descr="g1">
              <a:extLst>
                <a:ext uri="{FF2B5EF4-FFF2-40B4-BE49-F238E27FC236}">
                  <a16:creationId xmlns:a16="http://schemas.microsoft.com/office/drawing/2014/main" xmlns="" id="{A0FC8BD1-E30D-4F40-8E38-D0F982F86D5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34695" y="5750197"/>
              <a:ext cx="713779" cy="63364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91B80360-1129-4EDA-B698-8E6B27A18B3B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4" name="AutoShape 140" descr="g2">
              <a:extLst>
                <a:ext uri="{FF2B5EF4-FFF2-40B4-BE49-F238E27FC236}">
                  <a16:creationId xmlns:a16="http://schemas.microsoft.com/office/drawing/2014/main" xmlns="" id="{FE418A52-27FD-42D9-BAAD-259A49F2786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258911" y="5750197"/>
              <a:ext cx="713775" cy="62223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AutoShape 139" descr="g3">
              <a:extLst>
                <a:ext uri="{FF2B5EF4-FFF2-40B4-BE49-F238E27FC236}">
                  <a16:creationId xmlns:a16="http://schemas.microsoft.com/office/drawing/2014/main" xmlns="" id="{7F5F1ACB-616F-4796-B44B-F6AC53476D0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83128" y="5761608"/>
              <a:ext cx="713774" cy="62223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600056" y="1124745"/>
            <a:ext cx="4130238" cy="1092343"/>
          </a:xfrm>
        </p:spPr>
        <p:txBody>
          <a:bodyPr>
            <a:noAutofit/>
          </a:bodyPr>
          <a:lstStyle/>
          <a:p>
            <a:r>
              <a:rPr lang="id-ID" sz="2800" i="1" dirty="0"/>
              <a:t>Gedung Layanan Akademik Kampus UNY Wates</a:t>
            </a:r>
            <a:endParaRPr lang="en-US" sz="2800" i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88536" y="4622800"/>
            <a:ext cx="3563888" cy="8297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2800" i="1" cap="none" dirty="0"/>
              <a:t>Kolam Renang Kampus UNY Wates</a:t>
            </a:r>
            <a:endParaRPr lang="en-US" sz="2800" i="1" cap="non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8464" y="144463"/>
            <a:ext cx="4836423" cy="3212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7888" y="3284984"/>
            <a:ext cx="5377566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C43BDFF-C3E2-4A10-8B7C-2C96D8CBFA8C}"/>
              </a:ext>
            </a:extLst>
          </p:cNvPr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7" name="Flowchart: Document 13">
              <a:extLst>
                <a:ext uri="{FF2B5EF4-FFF2-40B4-BE49-F238E27FC236}">
                  <a16:creationId xmlns:a16="http://schemas.microsoft.com/office/drawing/2014/main" xmlns="" id="{EDB388FD-5880-4139-ACC8-D37719B9E899}"/>
                </a:ext>
              </a:extLst>
            </p:cNvPr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C8C4407F-00B0-4FDB-9B46-33A1D489DFB3}"/>
                </a:ext>
              </a:extLst>
            </p:cNvPr>
            <p:cNvSpPr txBox="1"/>
            <p:nvPr/>
          </p:nvSpPr>
          <p:spPr>
            <a:xfrm>
              <a:off x="344933" y="63792"/>
              <a:ext cx="3384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874216C2-34B2-4211-AC0D-E6738217A9BB}"/>
                </a:ext>
              </a:extLst>
            </p:cNvPr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03CB081-C744-4FDE-ADC2-DDEF6C22CE8F}"/>
              </a:ext>
            </a:extLst>
          </p:cNvPr>
          <p:cNvGrpSpPr/>
          <p:nvPr/>
        </p:nvGrpSpPr>
        <p:grpSpPr>
          <a:xfrm>
            <a:off x="0" y="5750197"/>
            <a:ext cx="12202160" cy="1098519"/>
            <a:chOff x="0" y="5750197"/>
            <a:chExt cx="12202160" cy="1098519"/>
          </a:xfrm>
        </p:grpSpPr>
        <p:sp>
          <p:nvSpPr>
            <p:cNvPr id="11" name="Flowchart: Document 13">
              <a:extLst>
                <a:ext uri="{FF2B5EF4-FFF2-40B4-BE49-F238E27FC236}">
                  <a16:creationId xmlns:a16="http://schemas.microsoft.com/office/drawing/2014/main" xmlns="" id="{7F60EE2F-7C70-4AAF-97E2-AF6AC1DE2462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AutoShape 141" descr="g1">
              <a:extLst>
                <a:ext uri="{FF2B5EF4-FFF2-40B4-BE49-F238E27FC236}">
                  <a16:creationId xmlns:a16="http://schemas.microsoft.com/office/drawing/2014/main" xmlns="" id="{D508535D-DDFC-4862-BAED-90869F96FD3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34695" y="5750197"/>
              <a:ext cx="713779" cy="63364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4C46CBAD-D7C0-486B-B06D-A7A4E2C230CC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4" name="AutoShape 140" descr="g2">
              <a:extLst>
                <a:ext uri="{FF2B5EF4-FFF2-40B4-BE49-F238E27FC236}">
                  <a16:creationId xmlns:a16="http://schemas.microsoft.com/office/drawing/2014/main" xmlns="" id="{EF747A32-634D-401D-8150-A37F0E6AE84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258911" y="5750197"/>
              <a:ext cx="713775" cy="62223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AutoShape 139" descr="g3">
              <a:extLst>
                <a:ext uri="{FF2B5EF4-FFF2-40B4-BE49-F238E27FC236}">
                  <a16:creationId xmlns:a16="http://schemas.microsoft.com/office/drawing/2014/main" xmlns="" id="{2B2F89E6-EE1A-4088-BC32-52421898DDD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83128" y="5761608"/>
              <a:ext cx="713774" cy="62223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44467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292" y="999067"/>
            <a:ext cx="8862213" cy="4850153"/>
          </a:xfrm>
          <a:prstGeom prst="roundRect">
            <a:avLst>
              <a:gd name="adj" fmla="val 27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55500" dist="101600" dir="5400000" sy="-100000" algn="bl" rotWithShape="0"/>
          </a:effectLst>
        </p:spPr>
      </p:pic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0" y="943560"/>
            <a:ext cx="12192000" cy="76555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en-US" sz="4000" b="1" dirty="0">
                <a:solidFill>
                  <a:schemeClr val="tx1">
                    <a:lumMod val="95000"/>
                  </a:schemeClr>
                </a:solidFill>
              </a:rPr>
              <a:t>FAKULTAS</a:t>
            </a:r>
            <a:r>
              <a:rPr lang="id-ID" sz="4000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4000" b="1" dirty="0">
                <a:solidFill>
                  <a:schemeClr val="tx1">
                    <a:lumMod val="95000"/>
                  </a:schemeClr>
                </a:solidFill>
              </a:rPr>
              <a:t>DAN</a:t>
            </a:r>
            <a:r>
              <a:rPr lang="id-ID" sz="4000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4000" b="1" dirty="0">
                <a:solidFill>
                  <a:schemeClr val="tx1">
                    <a:lumMod val="95000"/>
                  </a:schemeClr>
                </a:solidFill>
              </a:rPr>
              <a:t>PROGRAM STUDI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686" y="366546"/>
            <a:ext cx="768777" cy="76954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E53B24F-F416-4AA5-ABDB-9A464EC17E48}"/>
              </a:ext>
            </a:extLst>
          </p:cNvPr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7" name="Flowchart: Document 13">
              <a:extLst>
                <a:ext uri="{FF2B5EF4-FFF2-40B4-BE49-F238E27FC236}">
                  <a16:creationId xmlns:a16="http://schemas.microsoft.com/office/drawing/2014/main" xmlns="" id="{C67FD23E-0FE5-49F4-9439-B9FDB26B15DC}"/>
                </a:ext>
              </a:extLst>
            </p:cNvPr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44551E69-CAED-47B9-8BBC-53E8A54F4321}"/>
                </a:ext>
              </a:extLst>
            </p:cNvPr>
            <p:cNvSpPr txBox="1"/>
            <p:nvPr/>
          </p:nvSpPr>
          <p:spPr>
            <a:xfrm>
              <a:off x="344933" y="63792"/>
              <a:ext cx="3384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0436B604-0653-419B-A85A-EE72449AA919}"/>
                </a:ext>
              </a:extLst>
            </p:cNvPr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53A2928-FD31-4A78-9D75-E8915DF339C3}"/>
              </a:ext>
            </a:extLst>
          </p:cNvPr>
          <p:cNvGrpSpPr/>
          <p:nvPr/>
        </p:nvGrpSpPr>
        <p:grpSpPr>
          <a:xfrm>
            <a:off x="0" y="5750197"/>
            <a:ext cx="12202160" cy="1098519"/>
            <a:chOff x="0" y="5750197"/>
            <a:chExt cx="12202160" cy="1098519"/>
          </a:xfrm>
        </p:grpSpPr>
        <p:sp>
          <p:nvSpPr>
            <p:cNvPr id="11" name="Flowchart: Document 13">
              <a:extLst>
                <a:ext uri="{FF2B5EF4-FFF2-40B4-BE49-F238E27FC236}">
                  <a16:creationId xmlns:a16="http://schemas.microsoft.com/office/drawing/2014/main" xmlns="" id="{7B9ABA13-8DD1-4210-92AC-A1A7A571CAEE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AutoShape 141" descr="g1">
              <a:extLst>
                <a:ext uri="{FF2B5EF4-FFF2-40B4-BE49-F238E27FC236}">
                  <a16:creationId xmlns:a16="http://schemas.microsoft.com/office/drawing/2014/main" xmlns="" id="{6C090AFD-173A-4C9D-B429-44718C575B9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34695" y="5750197"/>
              <a:ext cx="713779" cy="63364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A6411C6-A28E-4685-A2CA-B73CC5A9855A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4" name="AutoShape 140" descr="g2">
              <a:extLst>
                <a:ext uri="{FF2B5EF4-FFF2-40B4-BE49-F238E27FC236}">
                  <a16:creationId xmlns:a16="http://schemas.microsoft.com/office/drawing/2014/main" xmlns="" id="{501A092A-CE71-4934-A037-5AC6A5E0505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258911" y="5750197"/>
              <a:ext cx="713775" cy="62223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AutoShape 139" descr="g3">
              <a:extLst>
                <a:ext uri="{FF2B5EF4-FFF2-40B4-BE49-F238E27FC236}">
                  <a16:creationId xmlns:a16="http://schemas.microsoft.com/office/drawing/2014/main" xmlns="" id="{18DA76CD-9006-4544-9173-4B6BA89FBE4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83128" y="5761608"/>
              <a:ext cx="713774" cy="62223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9944" y="298165"/>
            <a:ext cx="1087818" cy="111142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0" y="5545643"/>
            <a:ext cx="12364169" cy="1303072"/>
            <a:chOff x="0" y="5545643"/>
            <a:chExt cx="12364169" cy="1303072"/>
          </a:xfrm>
        </p:grpSpPr>
        <p:sp>
          <p:nvSpPr>
            <p:cNvPr id="15" name="Flowchart: Document 13"/>
            <p:cNvSpPr/>
            <p:nvPr/>
          </p:nvSpPr>
          <p:spPr>
            <a:xfrm rot="10800000">
              <a:off x="0" y="6158042"/>
              <a:ext cx="12202160" cy="690673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AutoShape 141" descr="g1"/>
            <p:cNvSpPr>
              <a:spLocks noChangeArrowheads="1"/>
            </p:cNvSpPr>
            <p:nvPr/>
          </p:nvSpPr>
          <p:spPr bwMode="gray">
            <a:xfrm>
              <a:off x="10857875" y="5545643"/>
              <a:ext cx="990600" cy="838200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/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829483" y="6366202"/>
              <a:ext cx="35346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FFFF00"/>
                  </a:solidFill>
                </a:rPr>
                <a:t>Takwa</a:t>
              </a:r>
              <a:r>
                <a:rPr lang="en-US" sz="2400" dirty="0">
                  <a:solidFill>
                    <a:srgbClr val="FFFF00"/>
                  </a:solidFill>
                </a:rPr>
                <a:t>, </a:t>
              </a:r>
              <a:r>
                <a:rPr lang="en-US" sz="2400" dirty="0" err="1">
                  <a:solidFill>
                    <a:srgbClr val="FFFF00"/>
                  </a:solidFill>
                </a:rPr>
                <a:t>Mandiri</a:t>
              </a:r>
              <a:r>
                <a:rPr lang="en-US" sz="2400" dirty="0">
                  <a:solidFill>
                    <a:srgbClr val="FFFF00"/>
                  </a:solidFill>
                </a:rPr>
                <a:t>, </a:t>
              </a:r>
              <a:r>
                <a:rPr lang="en-US" sz="2400" dirty="0" err="1">
                  <a:solidFill>
                    <a:srgbClr val="FFFF00"/>
                  </a:solidFill>
                </a:rPr>
                <a:t>Cendekia</a:t>
              </a:r>
              <a:r>
                <a:rPr lang="en-US" sz="2400" dirty="0">
                  <a:solidFill>
                    <a:srgbClr val="FFFF00"/>
                  </a:solidFill>
                </a:rPr>
                <a:t> </a:t>
              </a:r>
            </a:p>
          </p:txBody>
        </p:sp>
        <p:sp>
          <p:nvSpPr>
            <p:cNvPr id="18" name="Rectangle 17"/>
            <p:cNvSpPr/>
            <p:nvPr/>
          </p:nvSpPr>
          <p:spPr>
            <a:xfrm flipV="1">
              <a:off x="8937523" y="6731078"/>
              <a:ext cx="3254477" cy="4571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AutoShape 140" descr="g2"/>
            <p:cNvSpPr>
              <a:spLocks noChangeArrowheads="1"/>
            </p:cNvSpPr>
            <p:nvPr/>
          </p:nvSpPr>
          <p:spPr bwMode="gray">
            <a:xfrm>
              <a:off x="9705266" y="5545643"/>
              <a:ext cx="990600" cy="838200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/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" name="AutoShape 139" descr="g3"/>
            <p:cNvSpPr>
              <a:spLocks noChangeArrowheads="1"/>
            </p:cNvSpPr>
            <p:nvPr/>
          </p:nvSpPr>
          <p:spPr bwMode="gray">
            <a:xfrm>
              <a:off x="8552657" y="5545643"/>
              <a:ext cx="990600" cy="838200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/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14" name="Flowchart: Document 13"/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4933" y="63792"/>
              <a:ext cx="31121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9879FA7-4AD9-4C6E-90D1-95C0DB6B6114}"/>
              </a:ext>
            </a:extLst>
          </p:cNvPr>
          <p:cNvSpPr/>
          <p:nvPr/>
        </p:nvSpPr>
        <p:spPr>
          <a:xfrm>
            <a:off x="0" y="2032000"/>
            <a:ext cx="12192000" cy="1879599"/>
          </a:xfrm>
          <a:prstGeom prst="roundRect">
            <a:avLst/>
          </a:prstGeom>
          <a:solidFill>
            <a:schemeClr val="accent1">
              <a:lumMod val="50000"/>
            </a:schemeClr>
          </a:solidFill>
          <a:effectLst>
            <a:softEdge rad="127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PENERIMAAN MAHASISWA 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BARU</a:t>
            </a:r>
          </a:p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UNIVERSITAS NEGERI YOGYAKARTA</a:t>
            </a:r>
            <a:endParaRPr lang="en-ID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953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594" y="846962"/>
            <a:ext cx="1087818" cy="111142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0" y="5545643"/>
            <a:ext cx="12364169" cy="1303072"/>
            <a:chOff x="0" y="5545643"/>
            <a:chExt cx="12364169" cy="1303072"/>
          </a:xfrm>
        </p:grpSpPr>
        <p:sp>
          <p:nvSpPr>
            <p:cNvPr id="15" name="Flowchart: Document 13"/>
            <p:cNvSpPr/>
            <p:nvPr/>
          </p:nvSpPr>
          <p:spPr>
            <a:xfrm rot="10800000">
              <a:off x="0" y="6158042"/>
              <a:ext cx="12202160" cy="690673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AutoShape 141" descr="g1"/>
            <p:cNvSpPr>
              <a:spLocks noChangeArrowheads="1"/>
            </p:cNvSpPr>
            <p:nvPr/>
          </p:nvSpPr>
          <p:spPr bwMode="gray">
            <a:xfrm>
              <a:off x="10857875" y="5545643"/>
              <a:ext cx="990600" cy="838200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/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829483" y="6366202"/>
              <a:ext cx="35346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FFFF00"/>
                  </a:solidFill>
                </a:rPr>
                <a:t>Takwa</a:t>
              </a:r>
              <a:r>
                <a:rPr lang="en-US" sz="2400" dirty="0">
                  <a:solidFill>
                    <a:srgbClr val="FFFF00"/>
                  </a:solidFill>
                </a:rPr>
                <a:t>, </a:t>
              </a:r>
              <a:r>
                <a:rPr lang="en-US" sz="2400" dirty="0" err="1">
                  <a:solidFill>
                    <a:srgbClr val="FFFF00"/>
                  </a:solidFill>
                </a:rPr>
                <a:t>Mandiri</a:t>
              </a:r>
              <a:r>
                <a:rPr lang="en-US" sz="2400" dirty="0">
                  <a:solidFill>
                    <a:srgbClr val="FFFF00"/>
                  </a:solidFill>
                </a:rPr>
                <a:t>, </a:t>
              </a:r>
              <a:r>
                <a:rPr lang="en-US" sz="2400" dirty="0" err="1">
                  <a:solidFill>
                    <a:srgbClr val="FFFF00"/>
                  </a:solidFill>
                </a:rPr>
                <a:t>Cendekia</a:t>
              </a:r>
              <a:r>
                <a:rPr lang="en-US" sz="2400" dirty="0">
                  <a:solidFill>
                    <a:srgbClr val="FFFF00"/>
                  </a:solidFill>
                </a:rPr>
                <a:t> </a:t>
              </a:r>
            </a:p>
          </p:txBody>
        </p:sp>
        <p:sp>
          <p:nvSpPr>
            <p:cNvPr id="18" name="Rectangle 17"/>
            <p:cNvSpPr/>
            <p:nvPr/>
          </p:nvSpPr>
          <p:spPr>
            <a:xfrm flipV="1">
              <a:off x="8937523" y="6731078"/>
              <a:ext cx="3254477" cy="4571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AutoShape 140" descr="g2"/>
            <p:cNvSpPr>
              <a:spLocks noChangeArrowheads="1"/>
            </p:cNvSpPr>
            <p:nvPr/>
          </p:nvSpPr>
          <p:spPr bwMode="gray">
            <a:xfrm>
              <a:off x="9705266" y="5545643"/>
              <a:ext cx="990600" cy="838200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/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" name="AutoShape 139" descr="g3"/>
            <p:cNvSpPr>
              <a:spLocks noChangeArrowheads="1"/>
            </p:cNvSpPr>
            <p:nvPr/>
          </p:nvSpPr>
          <p:spPr bwMode="gray">
            <a:xfrm>
              <a:off x="8552657" y="5545643"/>
              <a:ext cx="990600" cy="838200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/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14" name="Flowchart: Document 13"/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4933" y="63792"/>
              <a:ext cx="31121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9879FA7-4AD9-4C6E-90D1-95C0DB6B6114}"/>
              </a:ext>
            </a:extLst>
          </p:cNvPr>
          <p:cNvSpPr/>
          <p:nvPr/>
        </p:nvSpPr>
        <p:spPr>
          <a:xfrm>
            <a:off x="1558598" y="923704"/>
            <a:ext cx="10217324" cy="981433"/>
          </a:xfrm>
          <a:prstGeom prst="roundRect">
            <a:avLst/>
          </a:prstGeom>
          <a:solidFill>
            <a:schemeClr val="accent1">
              <a:lumMod val="50000"/>
            </a:schemeClr>
          </a:solidFill>
          <a:effectLst>
            <a:softEdge rad="127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PENDIDIKAN YANG DISELENGGARAKAN</a:t>
            </a:r>
            <a:endParaRPr lang="en-ID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8">
            <a:extLst>
              <a:ext uri="{FF2B5EF4-FFF2-40B4-BE49-F238E27FC236}">
                <a16:creationId xmlns:a16="http://schemas.microsoft.com/office/drawing/2014/main" xmlns="" id="{D9879FA7-4AD9-4C6E-90D1-95C0DB6B6114}"/>
              </a:ext>
            </a:extLst>
          </p:cNvPr>
          <p:cNvSpPr/>
          <p:nvPr/>
        </p:nvSpPr>
        <p:spPr>
          <a:xfrm>
            <a:off x="1604785" y="2365439"/>
            <a:ext cx="6963482" cy="771300"/>
          </a:xfrm>
          <a:prstGeom prst="roundRect">
            <a:avLst/>
          </a:prstGeom>
          <a:solidFill>
            <a:srgbClr val="0000FF"/>
          </a:solidFill>
          <a:effectLst>
            <a:softEdge rad="127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SARJANA TERAPAN (D-IV)</a:t>
            </a:r>
            <a:endParaRPr lang="en-ID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: Rounded Corners 8">
            <a:extLst>
              <a:ext uri="{FF2B5EF4-FFF2-40B4-BE49-F238E27FC236}">
                <a16:creationId xmlns:a16="http://schemas.microsoft.com/office/drawing/2014/main" xmlns="" id="{D9879FA7-4AD9-4C6E-90D1-95C0DB6B6114}"/>
              </a:ext>
            </a:extLst>
          </p:cNvPr>
          <p:cNvSpPr/>
          <p:nvPr/>
        </p:nvSpPr>
        <p:spPr>
          <a:xfrm>
            <a:off x="1609933" y="3364449"/>
            <a:ext cx="6958334" cy="771300"/>
          </a:xfrm>
          <a:prstGeom prst="roundRect">
            <a:avLst/>
          </a:prstGeom>
          <a:solidFill>
            <a:srgbClr val="0000FF"/>
          </a:solidFill>
          <a:effectLst>
            <a:softEdge rad="127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SARJANA (S1)</a:t>
            </a:r>
            <a:endParaRPr lang="en-ID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8">
            <a:extLst>
              <a:ext uri="{FF2B5EF4-FFF2-40B4-BE49-F238E27FC236}">
                <a16:creationId xmlns:a16="http://schemas.microsoft.com/office/drawing/2014/main" xmlns="" id="{D9879FA7-4AD9-4C6E-90D1-95C0DB6B6114}"/>
              </a:ext>
            </a:extLst>
          </p:cNvPr>
          <p:cNvSpPr/>
          <p:nvPr/>
        </p:nvSpPr>
        <p:spPr>
          <a:xfrm>
            <a:off x="1628339" y="4339892"/>
            <a:ext cx="6939928" cy="771300"/>
          </a:xfrm>
          <a:prstGeom prst="roundRect">
            <a:avLst/>
          </a:prstGeom>
          <a:solidFill>
            <a:srgbClr val="0000FF"/>
          </a:solidFill>
          <a:effectLst>
            <a:softEdge rad="127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PROFESI</a:t>
            </a:r>
            <a:endParaRPr lang="en-ID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8">
            <a:extLst>
              <a:ext uri="{FF2B5EF4-FFF2-40B4-BE49-F238E27FC236}">
                <a16:creationId xmlns:a16="http://schemas.microsoft.com/office/drawing/2014/main" xmlns="" id="{D9879FA7-4AD9-4C6E-90D1-95C0DB6B6114}"/>
              </a:ext>
            </a:extLst>
          </p:cNvPr>
          <p:cNvSpPr/>
          <p:nvPr/>
        </p:nvSpPr>
        <p:spPr>
          <a:xfrm>
            <a:off x="1628339" y="5333740"/>
            <a:ext cx="6922993" cy="771300"/>
          </a:xfrm>
          <a:prstGeom prst="roundRect">
            <a:avLst/>
          </a:prstGeom>
          <a:solidFill>
            <a:srgbClr val="0000FF"/>
          </a:solidFill>
          <a:effectLst>
            <a:softEdge rad="127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PASCASARJANA </a:t>
            </a:r>
            <a:endParaRPr lang="en-ID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960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9266" y="442838"/>
            <a:ext cx="1087818" cy="111142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0" y="5545643"/>
            <a:ext cx="12364169" cy="1303072"/>
            <a:chOff x="0" y="5545643"/>
            <a:chExt cx="12364169" cy="1303072"/>
          </a:xfrm>
        </p:grpSpPr>
        <p:sp>
          <p:nvSpPr>
            <p:cNvPr id="15" name="Flowchart: Document 13"/>
            <p:cNvSpPr/>
            <p:nvPr/>
          </p:nvSpPr>
          <p:spPr>
            <a:xfrm rot="10800000">
              <a:off x="0" y="6158042"/>
              <a:ext cx="12202160" cy="690673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AutoShape 141" descr="g1"/>
            <p:cNvSpPr>
              <a:spLocks noChangeArrowheads="1"/>
            </p:cNvSpPr>
            <p:nvPr/>
          </p:nvSpPr>
          <p:spPr bwMode="gray">
            <a:xfrm>
              <a:off x="10857875" y="5545643"/>
              <a:ext cx="990600" cy="838200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/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829483" y="6366202"/>
              <a:ext cx="35346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FFFF00"/>
                  </a:solidFill>
                </a:rPr>
                <a:t>Takwa</a:t>
              </a:r>
              <a:r>
                <a:rPr lang="en-US" sz="2400" dirty="0">
                  <a:solidFill>
                    <a:srgbClr val="FFFF00"/>
                  </a:solidFill>
                </a:rPr>
                <a:t>, </a:t>
              </a:r>
              <a:r>
                <a:rPr lang="en-US" sz="2400" dirty="0" err="1">
                  <a:solidFill>
                    <a:srgbClr val="FFFF00"/>
                  </a:solidFill>
                </a:rPr>
                <a:t>Mandiri</a:t>
              </a:r>
              <a:r>
                <a:rPr lang="en-US" sz="2400" dirty="0">
                  <a:solidFill>
                    <a:srgbClr val="FFFF00"/>
                  </a:solidFill>
                </a:rPr>
                <a:t>, </a:t>
              </a:r>
              <a:r>
                <a:rPr lang="en-US" sz="2400" dirty="0" err="1">
                  <a:solidFill>
                    <a:srgbClr val="FFFF00"/>
                  </a:solidFill>
                </a:rPr>
                <a:t>Cendekia</a:t>
              </a:r>
              <a:r>
                <a:rPr lang="en-US" sz="2400" dirty="0">
                  <a:solidFill>
                    <a:srgbClr val="FFFF00"/>
                  </a:solidFill>
                </a:rPr>
                <a:t> </a:t>
              </a:r>
            </a:p>
          </p:txBody>
        </p:sp>
        <p:sp>
          <p:nvSpPr>
            <p:cNvPr id="18" name="Rectangle 17"/>
            <p:cNvSpPr/>
            <p:nvPr/>
          </p:nvSpPr>
          <p:spPr>
            <a:xfrm flipV="1">
              <a:off x="8937523" y="6731078"/>
              <a:ext cx="3254477" cy="4571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AutoShape 140" descr="g2"/>
            <p:cNvSpPr>
              <a:spLocks noChangeArrowheads="1"/>
            </p:cNvSpPr>
            <p:nvPr/>
          </p:nvSpPr>
          <p:spPr bwMode="gray">
            <a:xfrm>
              <a:off x="9705266" y="5545643"/>
              <a:ext cx="990600" cy="838200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/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" name="AutoShape 139" descr="g3"/>
            <p:cNvSpPr>
              <a:spLocks noChangeArrowheads="1"/>
            </p:cNvSpPr>
            <p:nvPr/>
          </p:nvSpPr>
          <p:spPr bwMode="gray">
            <a:xfrm>
              <a:off x="8552657" y="5545643"/>
              <a:ext cx="990600" cy="838200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/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14" name="Flowchart: Document 13"/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4933" y="63792"/>
              <a:ext cx="31121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xmlns="" id="{08BED4A8-EB5A-4FA2-94B1-191751D9DB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6870272"/>
              </p:ext>
            </p:extLst>
          </p:nvPr>
        </p:nvGraphicFramePr>
        <p:xfrm>
          <a:off x="230900" y="1592106"/>
          <a:ext cx="11352581" cy="4719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9879FA7-4AD9-4C6E-90D1-95C0DB6B6114}"/>
              </a:ext>
            </a:extLst>
          </p:cNvPr>
          <p:cNvSpPr/>
          <p:nvPr/>
        </p:nvSpPr>
        <p:spPr>
          <a:xfrm>
            <a:off x="211680" y="781446"/>
            <a:ext cx="10453775" cy="569804"/>
          </a:xfrm>
          <a:prstGeom prst="roundRect">
            <a:avLst/>
          </a:prstGeom>
          <a:solidFill>
            <a:schemeClr val="accent1">
              <a:lumMod val="50000"/>
            </a:schemeClr>
          </a:solidFill>
          <a:effectLst>
            <a:softEdge rad="127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JALUR PENERIMAAN MAHASISWA BARU TAHUN 2020</a:t>
            </a:r>
            <a:endParaRPr lang="en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436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E2315B2-FFDA-4FD6-9FE1-0AFE79A925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graphicEl>
                                              <a:dgm id="{9E2315B2-FFDA-4FD6-9FE1-0AFE79A925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graphicEl>
                                              <a:dgm id="{9E2315B2-FFDA-4FD6-9FE1-0AFE79A925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9486F0E-D190-45DE-B751-BE88699384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graphicEl>
                                              <a:dgm id="{A9486F0E-D190-45DE-B751-BE88699384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graphicEl>
                                              <a:dgm id="{A9486F0E-D190-45DE-B751-BE88699384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0EDBC5D-A0B1-4EFD-8DBE-3BAAE16790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graphicEl>
                                              <a:dgm id="{E0EDBC5D-A0B1-4EFD-8DBE-3BAAE16790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graphicEl>
                                              <a:dgm id="{E0EDBC5D-A0B1-4EFD-8DBE-3BAAE16790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332FC8D-2976-49D5-B78F-11486DC92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graphicEl>
                                              <a:dgm id="{0332FC8D-2976-49D5-B78F-11486DC92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graphicEl>
                                              <a:dgm id="{0332FC8D-2976-49D5-B78F-11486DC92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F399B60-5AA8-44E0-A953-6756CAE436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graphicEl>
                                              <a:dgm id="{AF399B60-5AA8-44E0-A953-6756CAE436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graphicEl>
                                              <a:dgm id="{AF399B60-5AA8-44E0-A953-6756CAE436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75AC2C2-AE97-47E9-90F1-298CAA44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graphicEl>
                                              <a:dgm id="{775AC2C2-AE97-47E9-90F1-298CAA44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graphicEl>
                                              <a:dgm id="{775AC2C2-AE97-47E9-90F1-298CAA44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C4596CF-9199-4E46-B90A-E261C01182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graphicEl>
                                              <a:dgm id="{BC4596CF-9199-4E46-B90A-E261C01182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graphicEl>
                                              <a:dgm id="{BC4596CF-9199-4E46-B90A-E261C01182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6FFDAA8-8CA6-4C23-A3F0-6048245D49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graphicEl>
                                              <a:dgm id="{F6FFDAA8-8CA6-4C23-A3F0-6048245D49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graphicEl>
                                              <a:dgm id="{F6FFDAA8-8CA6-4C23-A3F0-6048245D49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DD255A3-46CB-4D30-A5EA-4FC7D8432E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graphicEl>
                                              <a:dgm id="{9DD255A3-46CB-4D30-A5EA-4FC7D8432E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graphicEl>
                                              <a:dgm id="{9DD255A3-46CB-4D30-A5EA-4FC7D8432E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D71EECA-664C-499D-9F73-4AB53C2463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graphicEl>
                                              <a:dgm id="{BD71EECA-664C-499D-9F73-4AB53C2463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graphicEl>
                                              <a:dgm id="{BD71EECA-664C-499D-9F73-4AB53C2463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318144B-E783-0744-81EB-BC830BEE49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>
                                            <p:graphicEl>
                                              <a:dgm id="{9318144B-E783-0744-81EB-BC830BEE49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>
                                            <p:graphicEl>
                                              <a:dgm id="{9318144B-E783-0744-81EB-BC830BEE49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1FBD13F-B582-8F45-B7FD-5674CA20D5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>
                                            <p:graphicEl>
                                              <a:dgm id="{51FBD13F-B582-8F45-B7FD-5674CA20D5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>
                                            <p:graphicEl>
                                              <a:dgm id="{51FBD13F-B582-8F45-B7FD-5674CA20D5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64A7993-2CB5-473E-9A8F-7FB0981367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>
                                            <p:graphicEl>
                                              <a:dgm id="{064A7993-2CB5-473E-9A8F-7FB0981367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>
                                            <p:graphicEl>
                                              <a:dgm id="{064A7993-2CB5-473E-9A8F-7FB0981367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2F622ED-D653-470E-B28E-57F784D32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>
                                            <p:graphicEl>
                                              <a:dgm id="{A2F622ED-D653-470E-B28E-57F784D32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>
                                            <p:graphicEl>
                                              <a:dgm id="{A2F622ED-D653-470E-B28E-57F784D32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D379133-21EC-4D4D-B024-1059CAFA58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>
                                            <p:graphicEl>
                                              <a:dgm id="{FD379133-21EC-4D4D-B024-1059CAFA58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">
                                            <p:graphicEl>
                                              <a:dgm id="{FD379133-21EC-4D4D-B024-1059CAFA58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35456B5-BA6D-400C-8843-DA46A541A3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">
                                            <p:graphicEl>
                                              <a:dgm id="{335456B5-BA6D-400C-8843-DA46A541A3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">
                                            <p:graphicEl>
                                              <a:dgm id="{335456B5-BA6D-400C-8843-DA46A541A3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13C65EE-27D6-48E6-9DA0-3CE7FB605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8">
                                            <p:graphicEl>
                                              <a:dgm id="{C13C65EE-27D6-48E6-9DA0-3CE7FB605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8">
                                            <p:graphicEl>
                                              <a:dgm id="{C13C65EE-27D6-48E6-9DA0-3CE7FB605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663FFA2-B9EA-4990-91B5-D81BB0A8C1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">
                                            <p:graphicEl>
                                              <a:dgm id="{5663FFA2-B9EA-4990-91B5-D81BB0A8C1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">
                                            <p:graphicEl>
                                              <a:dgm id="{5663FFA2-B9EA-4990-91B5-D81BB0A8C1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9221B41-C5C0-4C3F-8C80-0EA28D4BEB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">
                                            <p:graphicEl>
                                              <a:dgm id="{79221B41-C5C0-4C3F-8C80-0EA28D4BEB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8">
                                            <p:graphicEl>
                                              <a:dgm id="{79221B41-C5C0-4C3F-8C80-0EA28D4BEB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1A5CAD5-5762-48B9-826A-8D1CE71D13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">
                                            <p:graphicEl>
                                              <a:dgm id="{D1A5CAD5-5762-48B9-826A-8D1CE71D13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">
                                            <p:graphicEl>
                                              <a:dgm id="{D1A5CAD5-5762-48B9-826A-8D1CE71D13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241E1E6-8790-4FCE-948D-38254A7EB5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8">
                                            <p:graphicEl>
                                              <a:dgm id="{B241E1E6-8790-4FCE-948D-38254A7EB5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8">
                                            <p:graphicEl>
                                              <a:dgm id="{B241E1E6-8790-4FCE-948D-38254A7EB5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C5D1B93-086D-42A5-8B6D-1A4684B72C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">
                                            <p:graphicEl>
                                              <a:dgm id="{FC5D1B93-086D-42A5-8B6D-1A4684B72C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8">
                                            <p:graphicEl>
                                              <a:dgm id="{FC5D1B93-086D-42A5-8B6D-1A4684B72C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FED1836-2262-4154-95B8-37795B0E08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8">
                                            <p:graphicEl>
                                              <a:dgm id="{1FED1836-2262-4154-95B8-37795B0E08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8">
                                            <p:graphicEl>
                                              <a:dgm id="{1FED1836-2262-4154-95B8-37795B0E08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DF0A69F-61EB-42B9-937E-D312E150D9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8">
                                            <p:graphicEl>
                                              <a:dgm id="{3DF0A69F-61EB-42B9-937E-D312E150D9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8">
                                            <p:graphicEl>
                                              <a:dgm id="{3DF0A69F-61EB-42B9-937E-D312E150D9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A24D1BB-1A0C-47B5-BE2B-37CDB624B9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8">
                                            <p:graphicEl>
                                              <a:dgm id="{0A24D1BB-1A0C-47B5-BE2B-37CDB624B9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8">
                                            <p:graphicEl>
                                              <a:dgm id="{0A24D1BB-1A0C-47B5-BE2B-37CDB624B9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936F3AE-253F-4607-83F0-E0BB1AAE03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8">
                                            <p:graphicEl>
                                              <a:dgm id="{A936F3AE-253F-4607-83F0-E0BB1AAE03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8">
                                            <p:graphicEl>
                                              <a:dgm id="{A936F3AE-253F-4607-83F0-E0BB1AAE03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FF0F023-9345-4558-A1A7-31822D3023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8">
                                            <p:graphicEl>
                                              <a:dgm id="{6FF0F023-9345-4558-A1A7-31822D3023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8">
                                            <p:graphicEl>
                                              <a:dgm id="{6FF0F023-9345-4558-A1A7-31822D3023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83E8F4A-4690-461D-81D8-635F4B8628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8">
                                            <p:graphicEl>
                                              <a:dgm id="{583E8F4A-4690-461D-81D8-635F4B8628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8">
                                            <p:graphicEl>
                                              <a:dgm id="{583E8F4A-4690-461D-81D8-635F4B8628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9A10B93-3C2D-4DAD-89DB-E3E10A722B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8">
                                            <p:graphicEl>
                                              <a:dgm id="{D9A10B93-3C2D-4DAD-89DB-E3E10A722B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8">
                                            <p:graphicEl>
                                              <a:dgm id="{D9A10B93-3C2D-4DAD-89DB-E3E10A722B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6FFF226-34DB-4A61-8BC0-86E9B14BF9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8">
                                            <p:graphicEl>
                                              <a:dgm id="{26FFF226-34DB-4A61-8BC0-86E9B14BF9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8">
                                            <p:graphicEl>
                                              <a:dgm id="{26FFF226-34DB-4A61-8BC0-86E9B14BF9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CC6A177-81A3-48C5-8F0B-DC87138080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8">
                                            <p:graphicEl>
                                              <a:dgm id="{2CC6A177-81A3-48C5-8F0B-DC87138080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8">
                                            <p:graphicEl>
                                              <a:dgm id="{2CC6A177-81A3-48C5-8F0B-DC87138080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96B9624-957B-4056-82B3-17E9DB9C88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8">
                                            <p:graphicEl>
                                              <a:dgm id="{396B9624-957B-4056-82B3-17E9DB9C88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8">
                                            <p:graphicEl>
                                              <a:dgm id="{396B9624-957B-4056-82B3-17E9DB9C88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EE3535E-CB8D-40E6-A71B-22386D311B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8">
                                            <p:graphicEl>
                                              <a:dgm id="{AEE3535E-CB8D-40E6-A71B-22386D311B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8">
                                            <p:graphicEl>
                                              <a:dgm id="{AEE3535E-CB8D-40E6-A71B-22386D311B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FF0D812-99F4-4425-BACF-6E2BCEB515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8">
                                            <p:graphicEl>
                                              <a:dgm id="{AFF0D812-99F4-4425-BACF-6E2BCEB515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8">
                                            <p:graphicEl>
                                              <a:dgm id="{AFF0D812-99F4-4425-BACF-6E2BCEB515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E3263BF-6869-4A12-93D2-82F90D797F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8">
                                            <p:graphicEl>
                                              <a:dgm id="{FE3263BF-6869-4A12-93D2-82F90D797F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8">
                                            <p:graphicEl>
                                              <a:dgm id="{FE3263BF-6869-4A12-93D2-82F90D797F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785D64C-7D08-434E-AEE3-52196207F3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8">
                                            <p:graphicEl>
                                              <a:dgm id="{4785D64C-7D08-434E-AEE3-52196207F3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8">
                                            <p:graphicEl>
                                              <a:dgm id="{4785D64C-7D08-434E-AEE3-52196207F3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7FFBA2A-FA6A-40CD-AECC-5CF85F6DDC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8">
                                            <p:graphicEl>
                                              <a:dgm id="{07FFBA2A-FA6A-40CD-AECC-5CF85F6DDC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8">
                                            <p:graphicEl>
                                              <a:dgm id="{07FFBA2A-FA6A-40CD-AECC-5CF85F6DDC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770" y="895803"/>
            <a:ext cx="1087818" cy="111142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0" y="5545643"/>
            <a:ext cx="12364169" cy="1303072"/>
            <a:chOff x="0" y="5545643"/>
            <a:chExt cx="12364169" cy="1303072"/>
          </a:xfrm>
        </p:grpSpPr>
        <p:sp>
          <p:nvSpPr>
            <p:cNvPr id="15" name="Flowchart: Document 13"/>
            <p:cNvSpPr/>
            <p:nvPr/>
          </p:nvSpPr>
          <p:spPr>
            <a:xfrm rot="10800000">
              <a:off x="0" y="6158042"/>
              <a:ext cx="12202160" cy="690673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AutoShape 141" descr="g1"/>
            <p:cNvSpPr>
              <a:spLocks noChangeArrowheads="1"/>
            </p:cNvSpPr>
            <p:nvPr/>
          </p:nvSpPr>
          <p:spPr bwMode="gray">
            <a:xfrm>
              <a:off x="10857875" y="5545643"/>
              <a:ext cx="990600" cy="838200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/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829483" y="6366202"/>
              <a:ext cx="35346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FFFF00"/>
                  </a:solidFill>
                </a:rPr>
                <a:t>Takwa</a:t>
              </a:r>
              <a:r>
                <a:rPr lang="en-US" sz="2400" dirty="0">
                  <a:solidFill>
                    <a:srgbClr val="FFFF00"/>
                  </a:solidFill>
                </a:rPr>
                <a:t>, </a:t>
              </a:r>
              <a:r>
                <a:rPr lang="en-US" sz="2400" dirty="0" err="1">
                  <a:solidFill>
                    <a:srgbClr val="FFFF00"/>
                  </a:solidFill>
                </a:rPr>
                <a:t>Mandiri</a:t>
              </a:r>
              <a:r>
                <a:rPr lang="en-US" sz="2400" dirty="0">
                  <a:solidFill>
                    <a:srgbClr val="FFFF00"/>
                  </a:solidFill>
                </a:rPr>
                <a:t>, </a:t>
              </a:r>
              <a:r>
                <a:rPr lang="en-US" sz="2400" dirty="0" err="1">
                  <a:solidFill>
                    <a:srgbClr val="FFFF00"/>
                  </a:solidFill>
                </a:rPr>
                <a:t>Cendekia</a:t>
              </a:r>
              <a:r>
                <a:rPr lang="en-US" sz="2400" dirty="0">
                  <a:solidFill>
                    <a:srgbClr val="FFFF00"/>
                  </a:solidFill>
                </a:rPr>
                <a:t> </a:t>
              </a:r>
            </a:p>
          </p:txBody>
        </p:sp>
        <p:sp>
          <p:nvSpPr>
            <p:cNvPr id="18" name="Rectangle 17"/>
            <p:cNvSpPr/>
            <p:nvPr/>
          </p:nvSpPr>
          <p:spPr>
            <a:xfrm flipV="1">
              <a:off x="8937523" y="6731078"/>
              <a:ext cx="3254477" cy="4571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AutoShape 140" descr="g2"/>
            <p:cNvSpPr>
              <a:spLocks noChangeArrowheads="1"/>
            </p:cNvSpPr>
            <p:nvPr/>
          </p:nvSpPr>
          <p:spPr bwMode="gray">
            <a:xfrm>
              <a:off x="9705266" y="5545643"/>
              <a:ext cx="990600" cy="838200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/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" name="AutoShape 139" descr="g3"/>
            <p:cNvSpPr>
              <a:spLocks noChangeArrowheads="1"/>
            </p:cNvSpPr>
            <p:nvPr/>
          </p:nvSpPr>
          <p:spPr bwMode="gray">
            <a:xfrm>
              <a:off x="8552657" y="5545643"/>
              <a:ext cx="990600" cy="838200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/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14" name="Flowchart: Document 13"/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4933" y="63792"/>
              <a:ext cx="31121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9879FA7-4AD9-4C6E-90D1-95C0DB6B6114}"/>
              </a:ext>
            </a:extLst>
          </p:cNvPr>
          <p:cNvSpPr/>
          <p:nvPr/>
        </p:nvSpPr>
        <p:spPr>
          <a:xfrm>
            <a:off x="2181941" y="923704"/>
            <a:ext cx="9655900" cy="981433"/>
          </a:xfrm>
          <a:prstGeom prst="roundRect">
            <a:avLst/>
          </a:prstGeom>
          <a:solidFill>
            <a:schemeClr val="accent1">
              <a:lumMod val="50000"/>
            </a:schemeClr>
          </a:solidFill>
          <a:effectLst>
            <a:softEdge rad="127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CARA PENDAFTARAN PMB UNY</a:t>
            </a:r>
            <a:endParaRPr lang="en-ID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8">
            <a:extLst>
              <a:ext uri="{FF2B5EF4-FFF2-40B4-BE49-F238E27FC236}">
                <a16:creationId xmlns:a16="http://schemas.microsoft.com/office/drawing/2014/main" xmlns="" id="{D9879FA7-4AD9-4C6E-90D1-95C0DB6B6114}"/>
              </a:ext>
            </a:extLst>
          </p:cNvPr>
          <p:cNvSpPr/>
          <p:nvPr/>
        </p:nvSpPr>
        <p:spPr>
          <a:xfrm>
            <a:off x="341946" y="2186358"/>
            <a:ext cx="11463329" cy="483581"/>
          </a:xfrm>
          <a:prstGeom prst="roundRect">
            <a:avLst/>
          </a:prstGeom>
          <a:solidFill>
            <a:srgbClr val="0000FF"/>
          </a:solidFill>
          <a:effectLst>
            <a:softEdge rad="127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PENDAFTARAN SECARA SISTEM ONLINE dg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laman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http://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pmb.uny.ac.id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: Rounded Corners 8">
            <a:extLst>
              <a:ext uri="{FF2B5EF4-FFF2-40B4-BE49-F238E27FC236}">
                <a16:creationId xmlns:a16="http://schemas.microsoft.com/office/drawing/2014/main" xmlns="" id="{D9879FA7-4AD9-4C6E-90D1-95C0DB6B6114}"/>
              </a:ext>
            </a:extLst>
          </p:cNvPr>
          <p:cNvSpPr/>
          <p:nvPr/>
        </p:nvSpPr>
        <p:spPr>
          <a:xfrm>
            <a:off x="341946" y="2827205"/>
            <a:ext cx="11512180" cy="3570882"/>
          </a:xfrm>
          <a:prstGeom prst="roundRect">
            <a:avLst>
              <a:gd name="adj" fmla="val 5267"/>
            </a:avLst>
          </a:prstGeom>
          <a:solidFill>
            <a:srgbClr val="CCFFCC"/>
          </a:solidFill>
          <a:effectLst>
            <a:softEdge rad="127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marL="457200" indent="-457200">
              <a:lnSpc>
                <a:spcPct val="120000"/>
              </a:lnSpc>
              <a:buFont typeface="+mj-ea"/>
              <a:buAutoNum type="circleNumDbPlain"/>
            </a:pP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Mengambil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Kode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Pembayaran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melalui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laman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http://pmb.uny.ac.id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buFont typeface="+mj-ea"/>
              <a:buAutoNum type="circleNumDbPlain"/>
            </a:pP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Melakukan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pembayaran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Bank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Mandiri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BTN,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BNI</a:t>
            </a:r>
          </a:p>
          <a:p>
            <a:pPr marL="457200" indent="-457200">
              <a:lnSpc>
                <a:spcPct val="120000"/>
              </a:lnSpc>
              <a:buFont typeface="+mj-ea"/>
              <a:buAutoNum type="circleNumDbPlain"/>
            </a:pP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Melengkapi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form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pendaftaran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login di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http://daftarpmb.uny.ac.id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menggunakan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PIN yang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bukti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bayar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Bank</a:t>
            </a:r>
          </a:p>
          <a:p>
            <a:pPr marL="457200" indent="-457200">
              <a:lnSpc>
                <a:spcPct val="120000"/>
              </a:lnSpc>
              <a:buFont typeface="+mj-ea"/>
              <a:buAutoNum type="circleNumDbPlain"/>
            </a:pP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Finalisasi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Sebelum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finalisasi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cermati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kembali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meyakinkan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semua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 yang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haru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diisikan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sudah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lengkap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diisikan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diunggah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buFont typeface="+mj-ea"/>
              <a:buAutoNum type="circleNumDbPlain"/>
            </a:pP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Cetak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Kartu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Peserta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Kartu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peserta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sebagai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bukti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keikutsertaan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seleksi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PMB UNY</a:t>
            </a:r>
          </a:p>
          <a:p>
            <a:pPr marL="457200" indent="-457200">
              <a:lnSpc>
                <a:spcPct val="120000"/>
              </a:lnSpc>
              <a:buFont typeface="+mj-ea"/>
              <a:buAutoNum type="circleNumDbPlain"/>
            </a:pP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Mengikuti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ulis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metode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CBT (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khusus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jalur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CBT)</a:t>
            </a:r>
          </a:p>
          <a:p>
            <a:pPr marL="457200" indent="-457200">
              <a:lnSpc>
                <a:spcPct val="120000"/>
              </a:lnSpc>
              <a:buFont typeface="+mj-ea"/>
              <a:buAutoNum type="circleNumDbPlain"/>
            </a:pP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Pengumuman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Hasil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Seleksi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secara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ID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799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155" y="294624"/>
            <a:ext cx="676003" cy="69067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14" name="Flowchart: Document 13"/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4933" y="63792"/>
              <a:ext cx="31121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9879FA7-4AD9-4C6E-90D1-95C0DB6B6114}"/>
              </a:ext>
            </a:extLst>
          </p:cNvPr>
          <p:cNvSpPr/>
          <p:nvPr/>
        </p:nvSpPr>
        <p:spPr>
          <a:xfrm>
            <a:off x="3804584" y="741738"/>
            <a:ext cx="5263216" cy="442160"/>
          </a:xfrm>
          <a:prstGeom prst="roundRect">
            <a:avLst/>
          </a:prstGeom>
          <a:solidFill>
            <a:schemeClr val="accent1">
              <a:lumMod val="50000"/>
            </a:schemeClr>
          </a:solidFill>
          <a:effectLst>
            <a:softEdge rad="127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ANIMO PENDAFTAR TAHUN 2017 - 2019</a:t>
            </a:r>
            <a:endParaRPr lang="en-ID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0DE67F7E-4B12-4015-BCD5-040AFCCC72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9984936"/>
              </p:ext>
            </p:extLst>
          </p:nvPr>
        </p:nvGraphicFramePr>
        <p:xfrm>
          <a:off x="6677536" y="1694686"/>
          <a:ext cx="5398813" cy="24498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6393">
                  <a:extLst>
                    <a:ext uri="{9D8B030D-6E8A-4147-A177-3AD203B41FA5}">
                      <a16:colId xmlns:a16="http://schemas.microsoft.com/office/drawing/2014/main" xmlns="" val="2096869390"/>
                    </a:ext>
                  </a:extLst>
                </a:gridCol>
                <a:gridCol w="1107404">
                  <a:extLst>
                    <a:ext uri="{9D8B030D-6E8A-4147-A177-3AD203B41FA5}">
                      <a16:colId xmlns:a16="http://schemas.microsoft.com/office/drawing/2014/main" xmlns="" val="2833280095"/>
                    </a:ext>
                  </a:extLst>
                </a:gridCol>
                <a:gridCol w="1345054">
                  <a:extLst>
                    <a:ext uri="{9D8B030D-6E8A-4147-A177-3AD203B41FA5}">
                      <a16:colId xmlns:a16="http://schemas.microsoft.com/office/drawing/2014/main" xmlns="" val="66613535"/>
                    </a:ext>
                  </a:extLst>
                </a:gridCol>
                <a:gridCol w="1089981">
                  <a:extLst>
                    <a:ext uri="{9D8B030D-6E8A-4147-A177-3AD203B41FA5}">
                      <a16:colId xmlns:a16="http://schemas.microsoft.com/office/drawing/2014/main" xmlns="" val="1245005051"/>
                    </a:ext>
                  </a:extLst>
                </a:gridCol>
                <a:gridCol w="1089981">
                  <a:extLst>
                    <a:ext uri="{9D8B030D-6E8A-4147-A177-3AD203B41FA5}">
                      <a16:colId xmlns:a16="http://schemas.microsoft.com/office/drawing/2014/main" xmlns="" val="2008099546"/>
                    </a:ext>
                  </a:extLst>
                </a:gridCol>
              </a:tblGrid>
              <a:tr h="33325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D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n-ID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D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Jenjang</a:t>
                      </a:r>
                      <a:endParaRPr lang="en-ID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ID" sz="18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Animo</a:t>
                      </a:r>
                      <a:endParaRPr lang="en-ID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84716444"/>
                  </a:ext>
                </a:extLst>
              </a:tr>
              <a:tr h="333252"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en-ID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en-ID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en-ID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0191194"/>
                  </a:ext>
                </a:extLst>
              </a:tr>
              <a:tr h="297225"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17.661 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16.918 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702397316"/>
                  </a:ext>
                </a:extLst>
              </a:tr>
              <a:tr h="297225"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D4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34.448 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966089421"/>
                  </a:ext>
                </a:extLst>
              </a:tr>
              <a:tr h="297225"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S1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187.863 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219.084 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209.062 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254880616"/>
                  </a:ext>
                </a:extLst>
              </a:tr>
              <a:tr h="297225"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S2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4.711 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4.824 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3.833 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686562311"/>
                  </a:ext>
                </a:extLst>
              </a:tr>
              <a:tr h="297225"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S3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228 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392 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292 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163557097"/>
                  </a:ext>
                </a:extLst>
              </a:tr>
              <a:tr h="297225">
                <a:tc>
                  <a:txBody>
                    <a:bodyPr/>
                    <a:lstStyle/>
                    <a:p>
                      <a:pPr algn="l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ID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210.463 </a:t>
                      </a:r>
                      <a:endParaRPr lang="en-ID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241.218 </a:t>
                      </a:r>
                      <a:endParaRPr lang="en-ID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247.635 </a:t>
                      </a:r>
                      <a:endParaRPr lang="en-ID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98087957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E7EDCCE-72E6-48EA-B1C5-8BE520585FB2}"/>
              </a:ext>
            </a:extLst>
          </p:cNvPr>
          <p:cNvGrpSpPr/>
          <p:nvPr/>
        </p:nvGrpSpPr>
        <p:grpSpPr>
          <a:xfrm>
            <a:off x="0" y="6215070"/>
            <a:ext cx="12202160" cy="633646"/>
            <a:chOff x="0" y="6215070"/>
            <a:chExt cx="12202160" cy="633646"/>
          </a:xfrm>
        </p:grpSpPr>
        <p:sp>
          <p:nvSpPr>
            <p:cNvPr id="23" name="Flowchart: Document 13">
              <a:extLst>
                <a:ext uri="{FF2B5EF4-FFF2-40B4-BE49-F238E27FC236}">
                  <a16:creationId xmlns:a16="http://schemas.microsoft.com/office/drawing/2014/main" xmlns="" id="{CF3CEA73-CE46-4126-B457-0E8026D58C1E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AutoShape 141" descr="g1">
              <a:extLst>
                <a:ext uri="{FF2B5EF4-FFF2-40B4-BE49-F238E27FC236}">
                  <a16:creationId xmlns:a16="http://schemas.microsoft.com/office/drawing/2014/main" xmlns="" id="{E31E83E2-9C02-4629-8533-70A126C1EB5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867865" y="6229365"/>
              <a:ext cx="581427" cy="50168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3DE22953-DA0F-4867-AFCF-D69ECE395C82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6" name="AutoShape 140" descr="g2">
              <a:extLst>
                <a:ext uri="{FF2B5EF4-FFF2-40B4-BE49-F238E27FC236}">
                  <a16:creationId xmlns:a16="http://schemas.microsoft.com/office/drawing/2014/main" xmlns="" id="{739BB0F2-88A2-4ED9-A81E-EFB98E5D727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24432" y="6229365"/>
              <a:ext cx="581427" cy="49027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AutoShape 139" descr="g3">
              <a:extLst>
                <a:ext uri="{FF2B5EF4-FFF2-40B4-BE49-F238E27FC236}">
                  <a16:creationId xmlns:a16="http://schemas.microsoft.com/office/drawing/2014/main" xmlns="" id="{ACB6C174-BC43-4112-B5AB-3A5FF5F5D72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0999" y="6240775"/>
              <a:ext cx="581427" cy="49027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xmlns="" id="{9B8A9CD3-7511-43F6-B537-9A716755EE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1813836"/>
              </p:ext>
            </p:extLst>
          </p:nvPr>
        </p:nvGraphicFramePr>
        <p:xfrm>
          <a:off x="319779" y="1694686"/>
          <a:ext cx="6116413" cy="4255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C5474A0-D1FD-414C-8ED0-9AEAA2C15DCD}"/>
              </a:ext>
            </a:extLst>
          </p:cNvPr>
          <p:cNvSpPr/>
          <p:nvPr/>
        </p:nvSpPr>
        <p:spPr>
          <a:xfrm>
            <a:off x="6183085" y="4558927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Animo</a:t>
            </a:r>
            <a:r>
              <a:rPr lang="en-U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Tahun</a:t>
            </a:r>
            <a:r>
              <a:rPr lang="en-U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2019 (</a:t>
            </a:r>
            <a:r>
              <a:rPr lang="en-US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247.635</a:t>
            </a:r>
            <a:r>
              <a:rPr lang="en-U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 </a:t>
            </a:r>
          </a:p>
          <a:p>
            <a:pPr lvl="1"/>
            <a:r>
              <a:rPr lang="en-U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naik</a:t>
            </a:r>
            <a:r>
              <a:rPr lang="en-U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6.417 (2,7%) </a:t>
            </a:r>
            <a:r>
              <a:rPr lang="en-U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dibanding</a:t>
            </a:r>
            <a:r>
              <a:rPr lang="en-U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tahun</a:t>
            </a:r>
            <a:r>
              <a:rPr lang="en-U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2018, </a:t>
            </a:r>
            <a:r>
              <a:rPr lang="en-U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atau</a:t>
            </a:r>
            <a:endParaRPr lang="en-US" sz="2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1"/>
            <a:r>
              <a:rPr lang="en-U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naik</a:t>
            </a:r>
            <a:r>
              <a:rPr lang="en-U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37.172 (17,6%)</a:t>
            </a:r>
            <a:r>
              <a:rPr lang="en-U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dibanding</a:t>
            </a:r>
            <a:r>
              <a:rPr lang="en-U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tahun</a:t>
            </a:r>
            <a:r>
              <a:rPr lang="en-U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2017</a:t>
            </a:r>
            <a:endParaRPr lang="id-ID" dirty="0" err="1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2809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8" grpId="0">
        <p:bldAsOne/>
      </p:bldGraphic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155" y="294624"/>
            <a:ext cx="676003" cy="69067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14" name="Flowchart: Document 13"/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4933" y="63792"/>
              <a:ext cx="31121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9879FA7-4AD9-4C6E-90D1-95C0DB6B6114}"/>
              </a:ext>
            </a:extLst>
          </p:cNvPr>
          <p:cNvSpPr/>
          <p:nvPr/>
        </p:nvSpPr>
        <p:spPr>
          <a:xfrm>
            <a:off x="2824868" y="788898"/>
            <a:ext cx="6841645" cy="442160"/>
          </a:xfrm>
          <a:prstGeom prst="roundRect">
            <a:avLst/>
          </a:prstGeom>
          <a:solidFill>
            <a:schemeClr val="accent1">
              <a:lumMod val="50000"/>
            </a:schemeClr>
          </a:solidFill>
          <a:effectLst>
            <a:softEdge rad="127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JUMLAH MAHASISWA DITERIMA TAHUN 2017 - 2019</a:t>
            </a:r>
            <a:endParaRPr lang="en-ID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0DE67F7E-4B12-4015-BCD5-040AFCCC72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9734295"/>
              </p:ext>
            </p:extLst>
          </p:nvPr>
        </p:nvGraphicFramePr>
        <p:xfrm>
          <a:off x="6412189" y="1550311"/>
          <a:ext cx="5398813" cy="26053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6393">
                  <a:extLst>
                    <a:ext uri="{9D8B030D-6E8A-4147-A177-3AD203B41FA5}">
                      <a16:colId xmlns:a16="http://schemas.microsoft.com/office/drawing/2014/main" xmlns="" val="2096869390"/>
                    </a:ext>
                  </a:extLst>
                </a:gridCol>
                <a:gridCol w="1362477">
                  <a:extLst>
                    <a:ext uri="{9D8B030D-6E8A-4147-A177-3AD203B41FA5}">
                      <a16:colId xmlns:a16="http://schemas.microsoft.com/office/drawing/2014/main" xmlns="" val="2833280095"/>
                    </a:ext>
                  </a:extLst>
                </a:gridCol>
                <a:gridCol w="1089981">
                  <a:extLst>
                    <a:ext uri="{9D8B030D-6E8A-4147-A177-3AD203B41FA5}">
                      <a16:colId xmlns:a16="http://schemas.microsoft.com/office/drawing/2014/main" xmlns="" val="2982450856"/>
                    </a:ext>
                  </a:extLst>
                </a:gridCol>
                <a:gridCol w="1089981">
                  <a:extLst>
                    <a:ext uri="{9D8B030D-6E8A-4147-A177-3AD203B41FA5}">
                      <a16:colId xmlns:a16="http://schemas.microsoft.com/office/drawing/2014/main" xmlns="" val="2236296870"/>
                    </a:ext>
                  </a:extLst>
                </a:gridCol>
                <a:gridCol w="1089981">
                  <a:extLst>
                    <a:ext uri="{9D8B030D-6E8A-4147-A177-3AD203B41FA5}">
                      <a16:colId xmlns:a16="http://schemas.microsoft.com/office/drawing/2014/main" xmlns="" val="434131307"/>
                    </a:ext>
                  </a:extLst>
                </a:gridCol>
              </a:tblGrid>
              <a:tr h="35440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D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n-ID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D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Jenjang</a:t>
                      </a:r>
                      <a:endParaRPr lang="en-ID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ID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Diterima</a:t>
                      </a:r>
                      <a:endParaRPr lang="en-ID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84716444"/>
                  </a:ext>
                </a:extLst>
              </a:tr>
              <a:tr h="354403"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en-ID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en-ID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en-ID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0191194"/>
                  </a:ext>
                </a:extLst>
              </a:tr>
              <a:tr h="316089"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693 </a:t>
                      </a:r>
                      <a:endParaRPr lang="en-ID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788 </a:t>
                      </a:r>
                      <a:endParaRPr lang="en-ID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702397316"/>
                  </a:ext>
                </a:extLst>
              </a:tr>
              <a:tr h="316089"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D4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979 </a:t>
                      </a:r>
                      <a:endParaRPr lang="en-ID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966089421"/>
                  </a:ext>
                </a:extLst>
              </a:tr>
              <a:tr h="316089"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S1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5.588 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5.853 </a:t>
                      </a:r>
                      <a:endParaRPr lang="en-ID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6.140 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254880616"/>
                  </a:ext>
                </a:extLst>
              </a:tr>
              <a:tr h="316089"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S2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1.390 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1.208 </a:t>
                      </a:r>
                      <a:endParaRPr lang="en-ID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1.370 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686562311"/>
                  </a:ext>
                </a:extLst>
              </a:tr>
              <a:tr h="316089"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S3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188 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166 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191 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163557097"/>
                  </a:ext>
                </a:extLst>
              </a:tr>
              <a:tr h="316089">
                <a:tc>
                  <a:txBody>
                    <a:bodyPr/>
                    <a:lstStyle/>
                    <a:p>
                      <a:pPr algn="l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ID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7.859 </a:t>
                      </a:r>
                      <a:endParaRPr lang="en-ID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8.015 </a:t>
                      </a:r>
                      <a:endParaRPr lang="en-ID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8.680 </a:t>
                      </a:r>
                      <a:endParaRPr lang="en-ID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98087957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E7EDCCE-72E6-48EA-B1C5-8BE520585FB2}"/>
              </a:ext>
            </a:extLst>
          </p:cNvPr>
          <p:cNvGrpSpPr/>
          <p:nvPr/>
        </p:nvGrpSpPr>
        <p:grpSpPr>
          <a:xfrm>
            <a:off x="0" y="6215070"/>
            <a:ext cx="12202160" cy="633646"/>
            <a:chOff x="0" y="6215070"/>
            <a:chExt cx="12202160" cy="633646"/>
          </a:xfrm>
        </p:grpSpPr>
        <p:sp>
          <p:nvSpPr>
            <p:cNvPr id="23" name="Flowchart: Document 13">
              <a:extLst>
                <a:ext uri="{FF2B5EF4-FFF2-40B4-BE49-F238E27FC236}">
                  <a16:creationId xmlns:a16="http://schemas.microsoft.com/office/drawing/2014/main" xmlns="" id="{CF3CEA73-CE46-4126-B457-0E8026D58C1E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AutoShape 141" descr="g1">
              <a:extLst>
                <a:ext uri="{FF2B5EF4-FFF2-40B4-BE49-F238E27FC236}">
                  <a16:creationId xmlns:a16="http://schemas.microsoft.com/office/drawing/2014/main" xmlns="" id="{E31E83E2-9C02-4629-8533-70A126C1EB5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867865" y="6229365"/>
              <a:ext cx="581427" cy="50168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3DE22953-DA0F-4867-AFCF-D69ECE395C82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6" name="AutoShape 140" descr="g2">
              <a:extLst>
                <a:ext uri="{FF2B5EF4-FFF2-40B4-BE49-F238E27FC236}">
                  <a16:creationId xmlns:a16="http://schemas.microsoft.com/office/drawing/2014/main" xmlns="" id="{739BB0F2-88A2-4ED9-A81E-EFB98E5D727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24432" y="6229365"/>
              <a:ext cx="581427" cy="49027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AutoShape 139" descr="g3">
              <a:extLst>
                <a:ext uri="{FF2B5EF4-FFF2-40B4-BE49-F238E27FC236}">
                  <a16:creationId xmlns:a16="http://schemas.microsoft.com/office/drawing/2014/main" xmlns="" id="{ACB6C174-BC43-4112-B5AB-3A5FF5F5D72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0999" y="6240775"/>
              <a:ext cx="581427" cy="49027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xmlns="" id="{87C1B8F1-9E48-4F17-AC24-3D1FECA422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3339250"/>
              </p:ext>
            </p:extLst>
          </p:nvPr>
        </p:nvGraphicFramePr>
        <p:xfrm>
          <a:off x="380998" y="1530775"/>
          <a:ext cx="5856515" cy="4489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7A7E25F-0F0E-447E-A463-23E03303A48D}"/>
              </a:ext>
            </a:extLst>
          </p:cNvPr>
          <p:cNvSpPr/>
          <p:nvPr/>
        </p:nvSpPr>
        <p:spPr>
          <a:xfrm>
            <a:off x="5836000" y="4396848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Jumlah</a:t>
            </a:r>
            <a:r>
              <a:rPr lang="en-U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Maba</a:t>
            </a:r>
            <a:r>
              <a:rPr lang="en-U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Diterima</a:t>
            </a:r>
            <a:r>
              <a:rPr lang="en-U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Tahun</a:t>
            </a:r>
            <a:r>
              <a:rPr lang="en-U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2019 </a:t>
            </a:r>
          </a:p>
          <a:p>
            <a:pPr lvl="1"/>
            <a:r>
              <a:rPr lang="en-U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naik</a:t>
            </a:r>
            <a:r>
              <a:rPr lang="en-U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665 (8,2%)</a:t>
            </a:r>
            <a:r>
              <a:rPr lang="en-U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dibanding</a:t>
            </a:r>
            <a:r>
              <a:rPr lang="en-U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Tahun</a:t>
            </a:r>
            <a:r>
              <a:rPr lang="en-U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2018, </a:t>
            </a:r>
            <a:r>
              <a:rPr lang="en-U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atau</a:t>
            </a:r>
            <a:endParaRPr lang="en-US" sz="2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1"/>
            <a:r>
              <a:rPr lang="en-U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naik</a:t>
            </a:r>
            <a:r>
              <a:rPr lang="en-U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821 (10,4%)</a:t>
            </a:r>
            <a:r>
              <a:rPr lang="en-U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disbanding </a:t>
            </a:r>
            <a:r>
              <a:rPr lang="en-US" sz="2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Tahun</a:t>
            </a:r>
            <a:r>
              <a:rPr lang="en-U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2017</a:t>
            </a:r>
            <a:endParaRPr lang="id-ID" sz="2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9059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9" grpId="0">
        <p:bldAsOne/>
      </p:bldGraphic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155" y="294624"/>
            <a:ext cx="676003" cy="69067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14" name="Flowchart: Document 13"/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4933" y="63792"/>
              <a:ext cx="31121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9879FA7-4AD9-4C6E-90D1-95C0DB6B6114}"/>
              </a:ext>
            </a:extLst>
          </p:cNvPr>
          <p:cNvSpPr/>
          <p:nvPr/>
        </p:nvSpPr>
        <p:spPr>
          <a:xfrm>
            <a:off x="2208409" y="873494"/>
            <a:ext cx="8271765" cy="442160"/>
          </a:xfrm>
          <a:prstGeom prst="roundRect">
            <a:avLst/>
          </a:prstGeom>
          <a:solidFill>
            <a:schemeClr val="accent1">
              <a:lumMod val="50000"/>
            </a:schemeClr>
          </a:solidFill>
          <a:effectLst>
            <a:softEdge rad="127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JUMLAH MAHASISWA BARU REGISTRASI TAHUN 2017 - 2019</a:t>
            </a:r>
            <a:endParaRPr lang="en-ID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0DE67F7E-4B12-4015-BCD5-040AFCCC72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8963631"/>
              </p:ext>
            </p:extLst>
          </p:nvPr>
        </p:nvGraphicFramePr>
        <p:xfrm>
          <a:off x="6368393" y="1750664"/>
          <a:ext cx="5398813" cy="24787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6393">
                  <a:extLst>
                    <a:ext uri="{9D8B030D-6E8A-4147-A177-3AD203B41FA5}">
                      <a16:colId xmlns:a16="http://schemas.microsoft.com/office/drawing/2014/main" xmlns="" val="2096869390"/>
                    </a:ext>
                  </a:extLst>
                </a:gridCol>
                <a:gridCol w="1362477">
                  <a:extLst>
                    <a:ext uri="{9D8B030D-6E8A-4147-A177-3AD203B41FA5}">
                      <a16:colId xmlns:a16="http://schemas.microsoft.com/office/drawing/2014/main" xmlns="" val="2833280095"/>
                    </a:ext>
                  </a:extLst>
                </a:gridCol>
                <a:gridCol w="1089981">
                  <a:extLst>
                    <a:ext uri="{9D8B030D-6E8A-4147-A177-3AD203B41FA5}">
                      <a16:colId xmlns:a16="http://schemas.microsoft.com/office/drawing/2014/main" xmlns="" val="1882204107"/>
                    </a:ext>
                  </a:extLst>
                </a:gridCol>
                <a:gridCol w="1089981">
                  <a:extLst>
                    <a:ext uri="{9D8B030D-6E8A-4147-A177-3AD203B41FA5}">
                      <a16:colId xmlns:a16="http://schemas.microsoft.com/office/drawing/2014/main" xmlns="" val="868054527"/>
                    </a:ext>
                  </a:extLst>
                </a:gridCol>
                <a:gridCol w="1089981">
                  <a:extLst>
                    <a:ext uri="{9D8B030D-6E8A-4147-A177-3AD203B41FA5}">
                      <a16:colId xmlns:a16="http://schemas.microsoft.com/office/drawing/2014/main" xmlns="" val="3080782873"/>
                    </a:ext>
                  </a:extLst>
                </a:gridCol>
              </a:tblGrid>
              <a:tr h="33718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D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n-ID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D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Jenjang</a:t>
                      </a:r>
                      <a:endParaRPr lang="en-ID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ID" sz="1800" b="1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Registrasi</a:t>
                      </a:r>
                      <a:endParaRPr lang="en-ID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84716444"/>
                  </a:ext>
                </a:extLst>
              </a:tr>
              <a:tr h="337185"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en-ID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en-ID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en-ID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0191194"/>
                  </a:ext>
                </a:extLst>
              </a:tr>
              <a:tr h="300732"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576 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595 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702397316"/>
                  </a:ext>
                </a:extLst>
              </a:tr>
              <a:tr h="300732"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D4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805 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966089421"/>
                  </a:ext>
                </a:extLst>
              </a:tr>
              <a:tr h="300732"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S1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4.944 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5.092 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5.575 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254880616"/>
                  </a:ext>
                </a:extLst>
              </a:tr>
              <a:tr h="300732"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S2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1.247 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983 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1.211 </a:t>
                      </a:r>
                      <a:endParaRPr lang="en-ID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686562311"/>
                  </a:ext>
                </a:extLst>
              </a:tr>
              <a:tr h="300732"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S3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170 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120 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150 </a:t>
                      </a:r>
                      <a:endParaRPr lang="en-ID" sz="1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163557097"/>
                  </a:ext>
                </a:extLst>
              </a:tr>
              <a:tr h="300732">
                <a:tc>
                  <a:txBody>
                    <a:bodyPr/>
                    <a:lstStyle/>
                    <a:p>
                      <a:pPr algn="l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D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ID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6.937 </a:t>
                      </a:r>
                      <a:endParaRPr lang="en-ID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6.790 </a:t>
                      </a:r>
                      <a:endParaRPr lang="en-ID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7.741 </a:t>
                      </a:r>
                      <a:endParaRPr lang="en-ID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98087957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E7EDCCE-72E6-48EA-B1C5-8BE520585FB2}"/>
              </a:ext>
            </a:extLst>
          </p:cNvPr>
          <p:cNvGrpSpPr/>
          <p:nvPr/>
        </p:nvGrpSpPr>
        <p:grpSpPr>
          <a:xfrm>
            <a:off x="0" y="6215070"/>
            <a:ext cx="12202160" cy="633646"/>
            <a:chOff x="0" y="6215070"/>
            <a:chExt cx="12202160" cy="633646"/>
          </a:xfrm>
        </p:grpSpPr>
        <p:sp>
          <p:nvSpPr>
            <p:cNvPr id="23" name="Flowchart: Document 13">
              <a:extLst>
                <a:ext uri="{FF2B5EF4-FFF2-40B4-BE49-F238E27FC236}">
                  <a16:creationId xmlns:a16="http://schemas.microsoft.com/office/drawing/2014/main" xmlns="" id="{CF3CEA73-CE46-4126-B457-0E8026D58C1E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AutoShape 141" descr="g1">
              <a:extLst>
                <a:ext uri="{FF2B5EF4-FFF2-40B4-BE49-F238E27FC236}">
                  <a16:creationId xmlns:a16="http://schemas.microsoft.com/office/drawing/2014/main" xmlns="" id="{E31E83E2-9C02-4629-8533-70A126C1EB5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867865" y="6229365"/>
              <a:ext cx="581427" cy="50168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3DE22953-DA0F-4867-AFCF-D69ECE395C82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6" name="AutoShape 140" descr="g2">
              <a:extLst>
                <a:ext uri="{FF2B5EF4-FFF2-40B4-BE49-F238E27FC236}">
                  <a16:creationId xmlns:a16="http://schemas.microsoft.com/office/drawing/2014/main" xmlns="" id="{739BB0F2-88A2-4ED9-A81E-EFB98E5D727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24432" y="6229365"/>
              <a:ext cx="581427" cy="49027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AutoShape 139" descr="g3">
              <a:extLst>
                <a:ext uri="{FF2B5EF4-FFF2-40B4-BE49-F238E27FC236}">
                  <a16:creationId xmlns:a16="http://schemas.microsoft.com/office/drawing/2014/main" xmlns="" id="{ACB6C174-BC43-4112-B5AB-3A5FF5F5D72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0999" y="6240775"/>
              <a:ext cx="581427" cy="49027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xmlns="" id="{1AC27E43-86BD-44AC-AEA5-B6AFD2847E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9380702"/>
              </p:ext>
            </p:extLst>
          </p:nvPr>
        </p:nvGraphicFramePr>
        <p:xfrm>
          <a:off x="529838" y="1479058"/>
          <a:ext cx="5566162" cy="4470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9065E41-1DC9-4B95-B547-57AC5457EDA0}"/>
              </a:ext>
            </a:extLst>
          </p:cNvPr>
          <p:cNvSpPr/>
          <p:nvPr/>
        </p:nvSpPr>
        <p:spPr>
          <a:xfrm>
            <a:off x="6436192" y="4421719"/>
            <a:ext cx="53988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Jumlah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Maba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Registrasi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Tahun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2019 </a:t>
            </a:r>
          </a:p>
          <a:p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naik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951 (14%) 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disbanding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tahun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2018,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atau</a:t>
            </a:r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naik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804 (11,6%) 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disbanding </a:t>
            </a:r>
            <a:r>
              <a:rPr lang="en-US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Tahun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2017</a:t>
            </a:r>
            <a:endParaRPr lang="en-ID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4773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0" grpId="0">
        <p:bldAsOne/>
      </p:bldGraphic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91812" y="1343337"/>
            <a:ext cx="4252148" cy="42473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D" sz="4400" b="1" dirty="0">
                <a:solidFill>
                  <a:srgbClr val="C00000"/>
                </a:solidFill>
                <a:latin typeface="Arial Black" panose="020B0A04020102020204" pitchFamily="34" charset="0"/>
              </a:rPr>
              <a:t>10.329</a:t>
            </a:r>
          </a:p>
          <a:p>
            <a:pPr algn="ctr"/>
            <a:r>
              <a:rPr lang="en-ID" sz="2000" b="1" dirty="0">
                <a:solidFill>
                  <a:srgbClr val="002060"/>
                </a:solidFill>
              </a:rPr>
              <a:t>JUMLAH MAHASISWA BARU UNY </a:t>
            </a:r>
          </a:p>
          <a:p>
            <a:pPr algn="ctr"/>
            <a:r>
              <a:rPr lang="en-ID" sz="2000" b="1" dirty="0">
                <a:solidFill>
                  <a:srgbClr val="002060"/>
                </a:solidFill>
              </a:rPr>
              <a:t>TAHUN AKADEMIK 2019/2010</a:t>
            </a:r>
          </a:p>
          <a:p>
            <a:endParaRPr lang="en-ID" sz="2400" b="1" dirty="0">
              <a:solidFill>
                <a:srgbClr val="002060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ID" sz="2400" b="1" dirty="0">
                <a:solidFill>
                  <a:srgbClr val="C00000"/>
                </a:solidFill>
                <a:latin typeface="Arial Black" panose="020B0A04020102020204" pitchFamily="34" charset="0"/>
              </a:rPr>
              <a:t>7.910 (76,5%) </a:t>
            </a:r>
            <a:r>
              <a:rPr lang="en-ID" sz="2400" dirty="0" err="1">
                <a:solidFill>
                  <a:srgbClr val="C00000"/>
                </a:solidFill>
              </a:rPr>
              <a:t>Mahasiswa</a:t>
            </a:r>
            <a:r>
              <a:rPr lang="en-ID" sz="2400" dirty="0">
                <a:solidFill>
                  <a:srgbClr val="C00000"/>
                </a:solidFill>
              </a:rPr>
              <a:t> </a:t>
            </a:r>
            <a:r>
              <a:rPr lang="en-ID" sz="2400" dirty="0" err="1">
                <a:solidFill>
                  <a:srgbClr val="C00000"/>
                </a:solidFill>
              </a:rPr>
              <a:t>Reguler</a:t>
            </a:r>
            <a:r>
              <a:rPr lang="en-ID" sz="2400" dirty="0">
                <a:solidFill>
                  <a:srgbClr val="C00000"/>
                </a:solidFill>
              </a:rPr>
              <a:t> </a:t>
            </a:r>
            <a:endParaRPr lang="en-ID" sz="2000" dirty="0">
              <a:solidFill>
                <a:srgbClr val="C00000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ID" sz="2400" b="1" dirty="0">
                <a:solidFill>
                  <a:srgbClr val="0070C0"/>
                </a:solidFill>
                <a:latin typeface="Arial Black" panose="020B0A04020102020204" pitchFamily="34" charset="0"/>
              </a:rPr>
              <a:t>2.362 (22,8%) </a:t>
            </a:r>
            <a:r>
              <a:rPr lang="en-ID" sz="2400" b="1" dirty="0" err="1">
                <a:solidFill>
                  <a:srgbClr val="0070C0"/>
                </a:solidFill>
              </a:rPr>
              <a:t>Mahasiswa</a:t>
            </a:r>
            <a:r>
              <a:rPr lang="en-ID" sz="2400" b="1" dirty="0">
                <a:solidFill>
                  <a:srgbClr val="0070C0"/>
                </a:solidFill>
              </a:rPr>
              <a:t> </a:t>
            </a:r>
            <a:r>
              <a:rPr lang="en-ID" sz="2400" b="1" dirty="0" err="1">
                <a:solidFill>
                  <a:srgbClr val="0070C0"/>
                </a:solidFill>
              </a:rPr>
              <a:t>Profesi</a:t>
            </a:r>
            <a:endParaRPr lang="en-ID" sz="2400" b="1" dirty="0">
              <a:solidFill>
                <a:srgbClr val="0070C0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ID" sz="2400" b="1" dirty="0">
                <a:solidFill>
                  <a:srgbClr val="00B050"/>
                </a:solidFill>
                <a:latin typeface="Arial Black" panose="020B0A04020102020204" pitchFamily="34" charset="0"/>
              </a:rPr>
              <a:t>127 (0,7%) </a:t>
            </a:r>
          </a:p>
          <a:p>
            <a:r>
              <a:rPr lang="en-ID" sz="2400" b="1" dirty="0">
                <a:solidFill>
                  <a:srgbClr val="00B050"/>
                </a:solidFill>
                <a:latin typeface="Arial Black" panose="020B0A04020102020204" pitchFamily="34" charset="0"/>
              </a:rPr>
              <a:t>   </a:t>
            </a:r>
            <a:r>
              <a:rPr lang="en-ID" sz="2400" b="1" dirty="0">
                <a:solidFill>
                  <a:srgbClr val="00B050"/>
                </a:solidFill>
              </a:rPr>
              <a:t>Mahasiswa Transfer Kredit</a:t>
            </a:r>
            <a:endParaRPr lang="en-US" sz="2400" b="1" dirty="0">
              <a:solidFill>
                <a:srgbClr val="002060"/>
              </a:solidFill>
            </a:endParaRPr>
          </a:p>
          <a:p>
            <a:pPr algn="ctr"/>
            <a:endParaRPr lang="en-US" sz="14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155" y="294624"/>
            <a:ext cx="676003" cy="69067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17" name="Flowchart: Document 13"/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44933" y="63792"/>
              <a:ext cx="31121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: Rounded Corners 8">
            <a:extLst>
              <a:ext uri="{FF2B5EF4-FFF2-40B4-BE49-F238E27FC236}">
                <a16:creationId xmlns:a16="http://schemas.microsoft.com/office/drawing/2014/main" xmlns="" id="{D9879FA7-4AD9-4C6E-90D1-95C0DB6B6114}"/>
              </a:ext>
            </a:extLst>
          </p:cNvPr>
          <p:cNvSpPr/>
          <p:nvPr/>
        </p:nvSpPr>
        <p:spPr>
          <a:xfrm>
            <a:off x="5253568" y="1240825"/>
            <a:ext cx="6384151" cy="977441"/>
          </a:xfrm>
          <a:prstGeom prst="roundRect">
            <a:avLst/>
          </a:prstGeom>
          <a:solidFill>
            <a:schemeClr val="accent1">
              <a:lumMod val="50000"/>
            </a:schemeClr>
          </a:solidFill>
          <a:effectLst>
            <a:softEdge rad="127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en-ID" sz="24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Jumlah</a:t>
            </a:r>
            <a:r>
              <a:rPr lang="en-ID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Mahasiswa</a:t>
            </a:r>
            <a:r>
              <a:rPr lang="en-ID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Baru</a:t>
            </a:r>
            <a:r>
              <a:rPr lang="en-ID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UNY </a:t>
            </a:r>
            <a:r>
              <a:rPr lang="en-ID" sz="24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Tahun</a:t>
            </a:r>
            <a:r>
              <a:rPr lang="en-ID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Akademik</a:t>
            </a:r>
            <a:r>
              <a:rPr lang="en-ID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2019/2020</a:t>
            </a:r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808917"/>
              </p:ext>
            </p:extLst>
          </p:nvPr>
        </p:nvGraphicFramePr>
        <p:xfrm>
          <a:off x="5365131" y="2466469"/>
          <a:ext cx="6272588" cy="3693825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6622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9412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553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6089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104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No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26" marR="5426" marT="5426" marB="0" anchor="b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err="1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Jenjang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26" marR="5426" marT="5426" marB="0" anchor="b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err="1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Jumlah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26" marR="5426" marT="5426" marB="0" anchor="b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%</a:t>
                      </a:r>
                      <a:endParaRPr lang="mr-IN" sz="1800" b="0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26" marR="5426" marT="5426" marB="0" anchor="b"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0425">
                <a:tc>
                  <a:txBody>
                    <a:bodyPr/>
                    <a:lstStyle/>
                    <a:p>
                      <a:pPr algn="l" fontAlgn="b"/>
                      <a:r>
                        <a:rPr lang="sk-SK" sz="180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1. </a:t>
                      </a:r>
                      <a:endParaRPr lang="sk-SK" sz="1800" b="0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26" marR="5426" marT="5426" marB="0" anchor="b"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Diploma IV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26" marR="5426" marT="5426" marB="0" anchor="b"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80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951</a:t>
                      </a:r>
                      <a:endParaRPr lang="uk-UA" sz="1800" b="0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26" marR="5426" marT="5426" marB="0" anchor="b"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9,1 %</a:t>
                      </a:r>
                      <a:endParaRPr lang="is-IS" sz="1800" b="0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26" marR="5426" marT="5426" marB="0" anchor="b"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0425">
                <a:tc>
                  <a:txBody>
                    <a:bodyPr/>
                    <a:lstStyle/>
                    <a:p>
                      <a:pPr algn="l" fontAlgn="b"/>
                      <a:r>
                        <a:rPr lang="is-IS" sz="180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2.  </a:t>
                      </a:r>
                      <a:endParaRPr lang="is-IS" sz="1800" b="0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26" marR="5426" marT="5426" marB="0" anchor="b"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Sarjana-S1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26" marR="5426" marT="5426" marB="0" anchor="b"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5.5</a:t>
                      </a:r>
                      <a:r>
                        <a:rPr lang="en-US" sz="18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81</a:t>
                      </a:r>
                      <a:endParaRPr lang="cs-CZ" sz="1800" b="0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26" marR="5426" marT="5426" marB="0" anchor="b"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53,7 %</a:t>
                      </a:r>
                      <a:endParaRPr lang="is-IS" sz="1800" b="0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26" marR="5426" marT="5426" marB="0" anchor="b"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0425">
                <a:tc>
                  <a:txBody>
                    <a:bodyPr/>
                    <a:lstStyle/>
                    <a:p>
                      <a:pPr algn="l" fontAlgn="b"/>
                      <a:r>
                        <a:rPr lang="sk-SK" sz="180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3. </a:t>
                      </a:r>
                      <a:endParaRPr lang="sk-SK" sz="1800" b="0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26" marR="5426" marT="5426" marB="0" anchor="b"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Pendidikan </a:t>
                      </a:r>
                      <a:r>
                        <a:rPr lang="en-US" sz="1800" u="none" strike="noStrike" dirty="0" err="1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Profesi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Guru (PPG)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26" marR="5426" marT="5426" marB="0" anchor="b"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2.352</a:t>
                      </a:r>
                      <a:endParaRPr lang="is-IS" sz="1800" b="0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26" marR="5426" marT="5426" marB="0" anchor="b"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22,6 %</a:t>
                      </a:r>
                      <a:endParaRPr lang="is-IS" sz="1800" b="0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26" marR="5426" marT="5426" marB="0" anchor="b"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0425">
                <a:tc>
                  <a:txBody>
                    <a:bodyPr/>
                    <a:lstStyle/>
                    <a:p>
                      <a:pPr algn="l" fontAlgn="b"/>
                      <a:r>
                        <a:rPr lang="sk-SK" sz="180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4. </a:t>
                      </a:r>
                      <a:endParaRPr lang="sk-SK" sz="1800" b="0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26" marR="5426" marT="5426" marB="0" anchor="b"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Pend. </a:t>
                      </a:r>
                      <a:r>
                        <a:rPr lang="en-US" sz="1800" u="none" strike="noStrike" dirty="0" err="1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Profesi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u="none" strike="noStrike" dirty="0" err="1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Insinyur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(PPI)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26" marR="5426" marT="5426" marB="0" anchor="b"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26" marR="5426" marT="5426" marB="0" anchor="b"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0,1 %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26" marR="5426" marT="5426" marB="0" anchor="b"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0425">
                <a:tc>
                  <a:txBody>
                    <a:bodyPr/>
                    <a:lstStyle/>
                    <a:p>
                      <a:pPr algn="l" fontAlgn="b"/>
                      <a:r>
                        <a:rPr lang="sk-SK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5.</a:t>
                      </a:r>
                    </a:p>
                  </a:txBody>
                  <a:tcPr marL="5426" marR="5426" marT="5426" marB="0" anchor="b"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Transfer</a:t>
                      </a:r>
                      <a:r>
                        <a:rPr lang="en-US" sz="18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800" b="0" i="0" u="none" strike="noStrike" baseline="0" dirty="0" err="1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Kredit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26" marR="5426" marT="5426" marB="0" anchor="b"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127</a:t>
                      </a:r>
                    </a:p>
                  </a:txBody>
                  <a:tcPr marL="5426" marR="5426" marT="5426" marB="0" anchor="b"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1,2 %</a:t>
                      </a:r>
                    </a:p>
                  </a:txBody>
                  <a:tcPr marL="5426" marR="5426" marT="5426" marB="0" anchor="b"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0425">
                <a:tc>
                  <a:txBody>
                    <a:bodyPr/>
                    <a:lstStyle/>
                    <a:p>
                      <a:pPr algn="l" fontAlgn="b"/>
                      <a:r>
                        <a:rPr lang="sk-SK" sz="180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6. </a:t>
                      </a:r>
                      <a:endParaRPr lang="sk-SK" sz="1800" b="0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26" marR="5426" marT="5426" marB="0" anchor="b"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Magister-S2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26" marR="5426" marT="5426" marB="0" anchor="b"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1236</a:t>
                      </a:r>
                      <a:endParaRPr lang="is-IS" sz="1800" b="0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26" marR="5426" marT="5426" marB="0" anchor="b"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11,9 %</a:t>
                      </a:r>
                      <a:endParaRPr lang="cs-CZ" sz="1800" b="0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26" marR="5426" marT="5426" marB="0" anchor="b"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0425">
                <a:tc>
                  <a:txBody>
                    <a:bodyPr/>
                    <a:lstStyle/>
                    <a:p>
                      <a:pPr algn="l" fontAlgn="b"/>
                      <a:r>
                        <a:rPr lang="sk-SK" sz="180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7. </a:t>
                      </a:r>
                      <a:endParaRPr lang="sk-SK" sz="1800" b="0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26" marR="5426" marT="5426" marB="0" anchor="b"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Doktor- S3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26" marR="5426" marT="5426" marB="0" anchor="b"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142</a:t>
                      </a:r>
                      <a:endParaRPr lang="is-IS" sz="1800" b="0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26" marR="5426" marT="5426" marB="0" anchor="b"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1,4</a:t>
                      </a:r>
                      <a:r>
                        <a:rPr lang="is-IS" sz="1800" u="none" strike="noStrike" baseline="0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%</a:t>
                      </a:r>
                      <a:endParaRPr lang="is-IS" sz="1800" b="0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26" marR="5426" marT="5426" marB="0" anchor="b"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10425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26" marR="5426" marT="5426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Jumlah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26" marR="5426" marT="5426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80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.</a:t>
                      </a:r>
                      <a:r>
                        <a:rPr lang="uk-UA" sz="180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r>
                        <a:rPr lang="uk-UA" sz="180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</a:t>
                      </a:r>
                      <a:endParaRPr lang="uk-UA" sz="1800" b="0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26" marR="5426" marT="5426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100 %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26" marR="5426" marT="5426" marB="0" anchor="b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628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155" y="294624"/>
            <a:ext cx="676003" cy="69067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17" name="Flowchart: Document 13"/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44933" y="63792"/>
              <a:ext cx="31121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98034"/>
              </p:ext>
            </p:extLst>
          </p:nvPr>
        </p:nvGraphicFramePr>
        <p:xfrm>
          <a:off x="275302" y="1642695"/>
          <a:ext cx="6843957" cy="4112534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6937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475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205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2053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2053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2053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2053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4416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No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err="1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Fakultas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err="1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Vokasi</a:t>
                      </a: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&amp; </a:t>
                      </a:r>
                      <a:r>
                        <a:rPr lang="en-US" sz="1600" b="1" u="none" strike="noStrike" dirty="0" err="1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Akademik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708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D4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S1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S2</a:t>
                      </a:r>
                      <a:endParaRPr lang="is-I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S3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Total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41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FIP</a:t>
                      </a:r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998 </a:t>
                      </a:r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998 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4167"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endParaRPr lang="is-IS" sz="1600" b="0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FBS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1.116 </a:t>
                      </a:r>
                      <a:endParaRPr lang="nb-NO" sz="1600" b="0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1.116 </a:t>
                      </a:r>
                      <a:endParaRPr lang="nb-NO" sz="1600" b="0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41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FMIPA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748 </a:t>
                      </a:r>
                      <a:endParaRPr lang="is-IS" sz="1600" b="0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748 </a:t>
                      </a:r>
                      <a:endParaRPr lang="is-I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41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</a:t>
                      </a:r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FIS</a:t>
                      </a:r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667 </a:t>
                      </a:r>
                      <a:endParaRPr lang="is-IS" sz="1600" b="0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667 </a:t>
                      </a:r>
                      <a:endParaRPr lang="is-I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41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</a:t>
                      </a:r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FT</a:t>
                      </a:r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537 </a:t>
                      </a:r>
                      <a:endParaRPr lang="is-IS" sz="1600" b="0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852 </a:t>
                      </a:r>
                      <a:endParaRPr lang="is-IS" sz="1600" b="0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1.389 </a:t>
                      </a:r>
                      <a:endParaRPr lang="nb-NO" sz="1600" b="0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441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</a:t>
                      </a:r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FIK</a:t>
                      </a:r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60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579 </a:t>
                      </a:r>
                      <a:endParaRPr lang="fi-FI" sz="1600" b="0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60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579 </a:t>
                      </a:r>
                      <a:endParaRPr lang="fi-FI" sz="1600" b="0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441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</a:t>
                      </a:r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FE</a:t>
                      </a:r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414 </a:t>
                      </a:r>
                      <a:endParaRPr lang="is-IS" sz="1600" b="0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621 </a:t>
                      </a:r>
                      <a:endParaRPr lang="cs-CZ" sz="1600" b="0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1.035 </a:t>
                      </a:r>
                      <a:endParaRPr lang="nb-NO" sz="1600" b="0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441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</a:t>
                      </a:r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PASCA</a:t>
                      </a:r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1.236 </a:t>
                      </a:r>
                      <a:endParaRPr lang="hr-HR" sz="1600" b="0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142 </a:t>
                      </a:r>
                      <a:endParaRPr lang="is-IS" sz="1600" b="0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1.378 </a:t>
                      </a:r>
                      <a:endParaRPr lang="nb-NO" sz="1600" b="0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44167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Jumlah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600" b="1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951 </a:t>
                      </a:r>
                      <a:endParaRPr lang="uk-UA" sz="1600" b="1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5.581 </a:t>
                      </a:r>
                      <a:endParaRPr lang="nb-NO" sz="1600" b="1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1.236 </a:t>
                      </a:r>
                      <a:endParaRPr lang="hr-HR" sz="1600" b="1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1" u="none" strike="noStrike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142 </a:t>
                      </a:r>
                      <a:endParaRPr lang="is-IS" sz="1600" b="1" i="0" u="none" strike="noStrike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7.910 </a:t>
                      </a:r>
                      <a:endParaRPr lang="hr-HR" sz="1600" b="1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350" marR="6350" marT="6350" marB="0" anchor="b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11" name="Rectangle: Rounded Corners 8">
            <a:extLst>
              <a:ext uri="{FF2B5EF4-FFF2-40B4-BE49-F238E27FC236}">
                <a16:creationId xmlns:a16="http://schemas.microsoft.com/office/drawing/2014/main" xmlns="" id="{D9879FA7-4AD9-4C6E-90D1-95C0DB6B6114}"/>
              </a:ext>
            </a:extLst>
          </p:cNvPr>
          <p:cNvSpPr/>
          <p:nvPr/>
        </p:nvSpPr>
        <p:spPr>
          <a:xfrm>
            <a:off x="3269786" y="791257"/>
            <a:ext cx="6384151" cy="537099"/>
          </a:xfrm>
          <a:prstGeom prst="roundRect">
            <a:avLst/>
          </a:prstGeom>
          <a:solidFill>
            <a:schemeClr val="accent1">
              <a:lumMod val="50000"/>
            </a:schemeClr>
          </a:solidFill>
          <a:effectLst>
            <a:softEdge rad="127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2400" b="1" dirty="0">
                <a:solidFill>
                  <a:srgbClr val="FFFF00"/>
                </a:solidFill>
              </a:rPr>
              <a:t>JUMLAH MAHASISWA PER FAKULTAS</a:t>
            </a:r>
            <a:endParaRPr lang="en-US" sz="2400" b="1" dirty="0">
              <a:solidFill>
                <a:srgbClr val="FFFF0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E7EDCCE-72E6-48EA-B1C5-8BE520585FB2}"/>
              </a:ext>
            </a:extLst>
          </p:cNvPr>
          <p:cNvGrpSpPr/>
          <p:nvPr/>
        </p:nvGrpSpPr>
        <p:grpSpPr>
          <a:xfrm>
            <a:off x="0" y="6215070"/>
            <a:ext cx="12202160" cy="633646"/>
            <a:chOff x="0" y="6215070"/>
            <a:chExt cx="12202160" cy="633646"/>
          </a:xfrm>
        </p:grpSpPr>
        <p:sp>
          <p:nvSpPr>
            <p:cNvPr id="13" name="Flowchart: Document 13">
              <a:extLst>
                <a:ext uri="{FF2B5EF4-FFF2-40B4-BE49-F238E27FC236}">
                  <a16:creationId xmlns:a16="http://schemas.microsoft.com/office/drawing/2014/main" xmlns="" id="{CF3CEA73-CE46-4126-B457-0E8026D58C1E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AutoShape 141" descr="g1">
              <a:extLst>
                <a:ext uri="{FF2B5EF4-FFF2-40B4-BE49-F238E27FC236}">
                  <a16:creationId xmlns:a16="http://schemas.microsoft.com/office/drawing/2014/main" xmlns="" id="{E31E83E2-9C02-4629-8533-70A126C1EB5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867865" y="6229365"/>
              <a:ext cx="581427" cy="50168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3DE22953-DA0F-4867-AFCF-D69ECE395C82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3" name="AutoShape 140" descr="g2">
              <a:extLst>
                <a:ext uri="{FF2B5EF4-FFF2-40B4-BE49-F238E27FC236}">
                  <a16:creationId xmlns:a16="http://schemas.microsoft.com/office/drawing/2014/main" xmlns="" id="{739BB0F2-88A2-4ED9-A81E-EFB98E5D727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24432" y="6229365"/>
              <a:ext cx="581427" cy="49027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AutoShape 139" descr="g3">
              <a:extLst>
                <a:ext uri="{FF2B5EF4-FFF2-40B4-BE49-F238E27FC236}">
                  <a16:creationId xmlns:a16="http://schemas.microsoft.com/office/drawing/2014/main" xmlns="" id="{ACB6C174-BC43-4112-B5AB-3A5FF5F5D72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0999" y="6240775"/>
              <a:ext cx="581427" cy="49027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aphicFrame>
        <p:nvGraphicFramePr>
          <p:cNvPr id="25" name="Chart 24"/>
          <p:cNvGraphicFramePr/>
          <p:nvPr>
            <p:extLst>
              <p:ext uri="{D42A27DB-BD31-4B8C-83A1-F6EECF244321}">
                <p14:modId xmlns:p14="http://schemas.microsoft.com/office/powerpoint/2010/main" val="853188697"/>
              </p:ext>
            </p:extLst>
          </p:nvPr>
        </p:nvGraphicFramePr>
        <p:xfrm>
          <a:off x="5440194" y="1599992"/>
          <a:ext cx="8427486" cy="5046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18295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5" grpId="0">
        <p:bldAsOne/>
      </p:bldGraphic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F6DCB3D-68C4-4782-8A8F-A88F37058E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428" y="551759"/>
            <a:ext cx="7698707" cy="613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9266" y="442838"/>
            <a:ext cx="1087818" cy="111142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0" y="5545643"/>
            <a:ext cx="12364169" cy="1303072"/>
            <a:chOff x="0" y="5545643"/>
            <a:chExt cx="12364169" cy="1303072"/>
          </a:xfrm>
        </p:grpSpPr>
        <p:sp>
          <p:nvSpPr>
            <p:cNvPr id="15" name="Flowchart: Document 13"/>
            <p:cNvSpPr/>
            <p:nvPr/>
          </p:nvSpPr>
          <p:spPr>
            <a:xfrm rot="10800000">
              <a:off x="0" y="6158042"/>
              <a:ext cx="12202160" cy="690673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AutoShape 141" descr="g1"/>
            <p:cNvSpPr>
              <a:spLocks noChangeArrowheads="1"/>
            </p:cNvSpPr>
            <p:nvPr/>
          </p:nvSpPr>
          <p:spPr bwMode="gray">
            <a:xfrm>
              <a:off x="10857875" y="5545643"/>
              <a:ext cx="990600" cy="838200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/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829483" y="6366202"/>
              <a:ext cx="35346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FFFF00"/>
                  </a:solidFill>
                </a:rPr>
                <a:t>Takwa</a:t>
              </a:r>
              <a:r>
                <a:rPr lang="en-US" sz="2400" dirty="0">
                  <a:solidFill>
                    <a:srgbClr val="FFFF00"/>
                  </a:solidFill>
                </a:rPr>
                <a:t>, </a:t>
              </a:r>
              <a:r>
                <a:rPr lang="en-US" sz="2400" dirty="0" err="1">
                  <a:solidFill>
                    <a:srgbClr val="FFFF00"/>
                  </a:solidFill>
                </a:rPr>
                <a:t>Mandiri</a:t>
              </a:r>
              <a:r>
                <a:rPr lang="en-US" sz="2400" dirty="0">
                  <a:solidFill>
                    <a:srgbClr val="FFFF00"/>
                  </a:solidFill>
                </a:rPr>
                <a:t>, </a:t>
              </a:r>
              <a:r>
                <a:rPr lang="en-US" sz="2400" dirty="0" err="1">
                  <a:solidFill>
                    <a:srgbClr val="FFFF00"/>
                  </a:solidFill>
                </a:rPr>
                <a:t>Cendekia</a:t>
              </a:r>
              <a:r>
                <a:rPr lang="en-US" sz="2400" dirty="0">
                  <a:solidFill>
                    <a:srgbClr val="FFFF00"/>
                  </a:solidFill>
                </a:rPr>
                <a:t> </a:t>
              </a:r>
            </a:p>
          </p:txBody>
        </p:sp>
        <p:sp>
          <p:nvSpPr>
            <p:cNvPr id="18" name="Rectangle 17"/>
            <p:cNvSpPr/>
            <p:nvPr/>
          </p:nvSpPr>
          <p:spPr>
            <a:xfrm flipV="1">
              <a:off x="8937523" y="6731078"/>
              <a:ext cx="3254477" cy="4571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AutoShape 140" descr="g2"/>
            <p:cNvSpPr>
              <a:spLocks noChangeArrowheads="1"/>
            </p:cNvSpPr>
            <p:nvPr/>
          </p:nvSpPr>
          <p:spPr bwMode="gray">
            <a:xfrm>
              <a:off x="9705266" y="5545643"/>
              <a:ext cx="990600" cy="838200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/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" name="AutoShape 139" descr="g3"/>
            <p:cNvSpPr>
              <a:spLocks noChangeArrowheads="1"/>
            </p:cNvSpPr>
            <p:nvPr/>
          </p:nvSpPr>
          <p:spPr bwMode="gray">
            <a:xfrm>
              <a:off x="8552657" y="5545643"/>
              <a:ext cx="990600" cy="838200"/>
            </a:xfrm>
            <a:prstGeom prst="roundRect">
              <a:avLst>
                <a:gd name="adj" fmla="val 16667"/>
              </a:avLst>
            </a:prstGeom>
            <a:blipFill dpi="0" rotWithShape="1">
              <a:blip r:embed="rId6"/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" y="0"/>
            <a:ext cx="12202159" cy="720000"/>
            <a:chOff x="0" y="0"/>
            <a:chExt cx="12202159" cy="720000"/>
          </a:xfrm>
        </p:grpSpPr>
        <p:sp>
          <p:nvSpPr>
            <p:cNvPr id="14" name="Flowchart: Document 13"/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4933" y="63792"/>
              <a:ext cx="31121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048096" y="1851482"/>
            <a:ext cx="388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PRESTASI SBMPTN UNY 2019</a:t>
            </a:r>
          </a:p>
        </p:txBody>
      </p:sp>
    </p:spTree>
    <p:extLst>
      <p:ext uri="{BB962C8B-B14F-4D97-AF65-F5344CB8AC3E}">
        <p14:creationId xmlns:p14="http://schemas.microsoft.com/office/powerpoint/2010/main" val="2694075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19755" y="377540"/>
            <a:ext cx="44526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aiandra GD" pitchFamily="34" charset="0"/>
              </a:rPr>
              <a:t>FAKULTAS &amp; PPs</a:t>
            </a: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3222772"/>
              </p:ext>
            </p:extLst>
          </p:nvPr>
        </p:nvGraphicFramePr>
        <p:xfrm>
          <a:off x="1696627" y="1347854"/>
          <a:ext cx="89154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CFC1251-1611-4941-9E2C-91D936914C0F}"/>
              </a:ext>
            </a:extLst>
          </p:cNvPr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6" name="Flowchart: Document 13">
              <a:extLst>
                <a:ext uri="{FF2B5EF4-FFF2-40B4-BE49-F238E27FC236}">
                  <a16:creationId xmlns:a16="http://schemas.microsoft.com/office/drawing/2014/main" xmlns="" id="{402265E6-2A83-442C-820F-AB88EBE54961}"/>
                </a:ext>
              </a:extLst>
            </p:cNvPr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C360BFB4-189C-4770-9F52-1DFF5D8A2218}"/>
                </a:ext>
              </a:extLst>
            </p:cNvPr>
            <p:cNvSpPr txBox="1"/>
            <p:nvPr/>
          </p:nvSpPr>
          <p:spPr>
            <a:xfrm>
              <a:off x="344933" y="63792"/>
              <a:ext cx="3384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04C5EB6B-056F-4515-BF13-6CFC0C4FFEBE}"/>
                </a:ext>
              </a:extLst>
            </p:cNvPr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44FA3E8-ADD3-4402-93AA-135729CB4028}"/>
              </a:ext>
            </a:extLst>
          </p:cNvPr>
          <p:cNvGrpSpPr/>
          <p:nvPr/>
        </p:nvGrpSpPr>
        <p:grpSpPr>
          <a:xfrm>
            <a:off x="0" y="5750197"/>
            <a:ext cx="12202160" cy="1098519"/>
            <a:chOff x="0" y="5750197"/>
            <a:chExt cx="12202160" cy="1098519"/>
          </a:xfrm>
        </p:grpSpPr>
        <p:sp>
          <p:nvSpPr>
            <p:cNvPr id="11" name="Flowchart: Document 13">
              <a:extLst>
                <a:ext uri="{FF2B5EF4-FFF2-40B4-BE49-F238E27FC236}">
                  <a16:creationId xmlns:a16="http://schemas.microsoft.com/office/drawing/2014/main" xmlns="" id="{BFB3E719-75A9-4CD7-A8D0-553B336C56F1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AutoShape 141" descr="g1">
              <a:extLst>
                <a:ext uri="{FF2B5EF4-FFF2-40B4-BE49-F238E27FC236}">
                  <a16:creationId xmlns:a16="http://schemas.microsoft.com/office/drawing/2014/main" xmlns="" id="{43D1A273-4168-4E40-8D3C-8BB23C44052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34695" y="5750197"/>
              <a:ext cx="713779" cy="63364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24E818C-1DF4-4101-917A-558E1D76015B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4" name="AutoShape 140" descr="g2">
              <a:extLst>
                <a:ext uri="{FF2B5EF4-FFF2-40B4-BE49-F238E27FC236}">
                  <a16:creationId xmlns:a16="http://schemas.microsoft.com/office/drawing/2014/main" xmlns="" id="{B73CCB20-3D7C-465C-AE40-B33DA068C7A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258911" y="5750197"/>
              <a:ext cx="713775" cy="62223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AutoShape 139" descr="g3">
              <a:extLst>
                <a:ext uri="{FF2B5EF4-FFF2-40B4-BE49-F238E27FC236}">
                  <a16:creationId xmlns:a16="http://schemas.microsoft.com/office/drawing/2014/main" xmlns="" id="{3CF4BBB3-911C-4F75-ABCF-635DFD5E295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83128" y="5761608"/>
              <a:ext cx="713774" cy="62223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-10159" y="0"/>
            <a:ext cx="12202159" cy="720000"/>
            <a:chOff x="0" y="0"/>
            <a:chExt cx="12202159" cy="720000"/>
          </a:xfrm>
        </p:grpSpPr>
        <p:sp>
          <p:nvSpPr>
            <p:cNvPr id="14" name="Flowchart: Document 13"/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4933" y="63792"/>
              <a:ext cx="31121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9879FA7-4AD9-4C6E-90D1-95C0DB6B6114}"/>
              </a:ext>
            </a:extLst>
          </p:cNvPr>
          <p:cNvSpPr/>
          <p:nvPr/>
        </p:nvSpPr>
        <p:spPr>
          <a:xfrm>
            <a:off x="1817065" y="1090277"/>
            <a:ext cx="9099416" cy="442160"/>
          </a:xfrm>
          <a:prstGeom prst="roundRect">
            <a:avLst/>
          </a:prstGeom>
          <a:solidFill>
            <a:schemeClr val="accent1">
              <a:lumMod val="50000"/>
            </a:schemeClr>
          </a:solidFill>
          <a:effectLst>
            <a:softEdge rad="127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2400" b="1" dirty="0">
                <a:solidFill>
                  <a:srgbClr val="FFFFFF"/>
                </a:solidFill>
              </a:rPr>
              <a:t>ANIMO DAN KEKETATAN SELEKSI PMB 2019 BERDASARKAN JENJANG</a:t>
            </a:r>
            <a:endParaRPr lang="en-US" sz="2400" b="1" dirty="0">
              <a:solidFill>
                <a:srgbClr val="FFFFFF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E7EDCCE-72E6-48EA-B1C5-8BE520585FB2}"/>
              </a:ext>
            </a:extLst>
          </p:cNvPr>
          <p:cNvGrpSpPr/>
          <p:nvPr/>
        </p:nvGrpSpPr>
        <p:grpSpPr>
          <a:xfrm>
            <a:off x="0" y="6215070"/>
            <a:ext cx="12202160" cy="633646"/>
            <a:chOff x="0" y="6215070"/>
            <a:chExt cx="12202160" cy="633646"/>
          </a:xfrm>
        </p:grpSpPr>
        <p:sp>
          <p:nvSpPr>
            <p:cNvPr id="23" name="Flowchart: Document 13">
              <a:extLst>
                <a:ext uri="{FF2B5EF4-FFF2-40B4-BE49-F238E27FC236}">
                  <a16:creationId xmlns:a16="http://schemas.microsoft.com/office/drawing/2014/main" xmlns="" id="{CF3CEA73-CE46-4126-B457-0E8026D58C1E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AutoShape 141" descr="g1">
              <a:extLst>
                <a:ext uri="{FF2B5EF4-FFF2-40B4-BE49-F238E27FC236}">
                  <a16:creationId xmlns:a16="http://schemas.microsoft.com/office/drawing/2014/main" xmlns="" id="{E31E83E2-9C02-4629-8533-70A126C1EB5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867865" y="6229365"/>
              <a:ext cx="581427" cy="50168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3DE22953-DA0F-4867-AFCF-D69ECE395C82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6" name="AutoShape 140" descr="g2">
              <a:extLst>
                <a:ext uri="{FF2B5EF4-FFF2-40B4-BE49-F238E27FC236}">
                  <a16:creationId xmlns:a16="http://schemas.microsoft.com/office/drawing/2014/main" xmlns="" id="{739BB0F2-88A2-4ED9-A81E-EFB98E5D727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24432" y="6229365"/>
              <a:ext cx="581427" cy="49027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AutoShape 139" descr="g3">
              <a:extLst>
                <a:ext uri="{FF2B5EF4-FFF2-40B4-BE49-F238E27FC236}">
                  <a16:creationId xmlns:a16="http://schemas.microsoft.com/office/drawing/2014/main" xmlns="" id="{ACB6C174-BC43-4112-B5AB-3A5FF5F5D72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0999" y="6240775"/>
              <a:ext cx="581427" cy="49027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62" name="Rectangle 9"/>
          <p:cNvSpPr>
            <a:spLocks noChangeArrowheads="1"/>
          </p:cNvSpPr>
          <p:nvPr/>
        </p:nvSpPr>
        <p:spPr bwMode="auto">
          <a:xfrm>
            <a:off x="0" y="18097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d-ID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d-ID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endParaRPr kumimoji="0" lang="id-ID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3" name="Rectangle 10"/>
          <p:cNvSpPr>
            <a:spLocks noChangeArrowheads="1"/>
          </p:cNvSpPr>
          <p:nvPr/>
        </p:nvSpPr>
        <p:spPr bwMode="auto">
          <a:xfrm>
            <a:off x="0" y="3124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155" y="294624"/>
            <a:ext cx="676003" cy="69067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387523" y="1823131"/>
            <a:ext cx="5562424" cy="3998460"/>
            <a:chOff x="6387523" y="1823131"/>
            <a:chExt cx="5562424" cy="3998460"/>
          </a:xfrm>
        </p:grpSpPr>
        <p:sp>
          <p:nvSpPr>
            <p:cNvPr id="72" name="Rectangle 71"/>
            <p:cNvSpPr/>
            <p:nvPr/>
          </p:nvSpPr>
          <p:spPr>
            <a:xfrm>
              <a:off x="7809490" y="2225921"/>
              <a:ext cx="2295177" cy="135421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n-US" sz="2400" b="1" spc="-110" dirty="0">
                  <a:ln w="3175">
                    <a:noFill/>
                  </a:ln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Magister – S2</a:t>
              </a:r>
            </a:p>
            <a:p>
              <a:r>
                <a:rPr lang="en-ID" sz="2000" spc="-110" dirty="0" err="1">
                  <a:ln w="3175">
                    <a:noFill/>
                  </a:ln>
                  <a:solidFill>
                    <a:srgbClr val="FFFFFF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Animo</a:t>
              </a:r>
              <a:r>
                <a:rPr lang="en-ID" sz="2000" spc="-110" dirty="0">
                  <a:ln w="3175">
                    <a:noFill/>
                  </a:ln>
                  <a:solidFill>
                    <a:srgbClr val="FFFFFF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: </a:t>
              </a:r>
              <a:r>
                <a:rPr lang="en-US" sz="2000" dirty="0">
                  <a:solidFill>
                    <a:srgbClr val="FFFFFF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3.811</a:t>
              </a:r>
            </a:p>
            <a:p>
              <a:r>
                <a:rPr lang="en-ID" sz="2000" spc="-110" dirty="0" err="1">
                  <a:ln w="3175">
                    <a:noFill/>
                  </a:ln>
                  <a:solidFill>
                    <a:srgbClr val="FFFFFF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Diterima</a:t>
              </a:r>
              <a:r>
                <a:rPr lang="en-ID" sz="2000" spc="-110" dirty="0">
                  <a:ln w="3175">
                    <a:noFill/>
                  </a:ln>
                  <a:solidFill>
                    <a:srgbClr val="FFFFFF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: </a:t>
              </a:r>
              <a:r>
                <a:rPr lang="en-US" sz="2000" dirty="0">
                  <a:solidFill>
                    <a:srgbClr val="FFFFFF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1.399</a:t>
              </a:r>
              <a:endParaRPr lang="en-US" sz="2000" spc="-110" dirty="0">
                <a:ln w="3175">
                  <a:noFill/>
                </a:ln>
                <a:solidFill>
                  <a:srgbClr val="FFFFFF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r>
                <a:rPr lang="id-ID" dirty="0">
                  <a:solidFill>
                    <a:srgbClr val="FFFFFF"/>
                  </a:solidFill>
                  <a:latin typeface="Arial" pitchFamily="34" charset="0"/>
                  <a:ea typeface="Source Sans Pro ExtraLight" panose="020B0303030403020204" pitchFamily="34" charset="0"/>
                  <a:cs typeface="Arial" pitchFamily="34" charset="0"/>
                </a:rPr>
                <a:t>Realisasi:</a:t>
              </a:r>
              <a:r>
                <a:rPr lang="en-US" spc="-110" dirty="0">
                  <a:ln w="3175">
                    <a:noFill/>
                  </a:ln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d-ID" spc="-110" dirty="0">
                  <a:ln w="3175">
                    <a:noFill/>
                  </a:ln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73,47</a:t>
              </a:r>
              <a:r>
                <a:rPr lang="en-US" spc="-110" dirty="0">
                  <a:ln w="3175">
                    <a:noFill/>
                  </a:ln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%</a:t>
              </a:r>
              <a:endParaRPr lang="en-US" b="1" spc="-110" dirty="0">
                <a:ln w="3175">
                  <a:noFill/>
                </a:ln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3" name="Straight Connector 72"/>
            <p:cNvCxnSpPr/>
            <p:nvPr/>
          </p:nvCxnSpPr>
          <p:spPr>
            <a:xfrm>
              <a:off x="6387523" y="1823131"/>
              <a:ext cx="5400000" cy="0"/>
            </a:xfrm>
            <a:prstGeom prst="line">
              <a:avLst/>
            </a:prstGeom>
            <a:ln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ounded Rectangle 73"/>
            <p:cNvSpPr/>
            <p:nvPr/>
          </p:nvSpPr>
          <p:spPr>
            <a:xfrm>
              <a:off x="10070516" y="2199159"/>
              <a:ext cx="1879431" cy="1126099"/>
            </a:xfrm>
            <a:prstGeom prst="roundRect">
              <a:avLst/>
            </a:prstGeom>
            <a:solidFill>
              <a:srgbClr val="7030A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D" sz="2400" b="1" dirty="0" err="1">
                  <a:solidFill>
                    <a:schemeClr val="tx1"/>
                  </a:solidFill>
                  <a:latin typeface="Bahnschrift SemiBold" panose="020B0502040204020203" pitchFamily="34" charset="0"/>
                </a:rPr>
                <a:t>Keketatan</a:t>
              </a:r>
              <a:endParaRPr lang="en-ID" sz="2400" b="1" dirty="0">
                <a:solidFill>
                  <a:schemeClr val="tx1"/>
                </a:solidFill>
                <a:latin typeface="Bahnschrift SemiBold" panose="020B0502040204020203" pitchFamily="34" charset="0"/>
              </a:endParaRPr>
            </a:p>
            <a:p>
              <a:pPr algn="ctr"/>
              <a:r>
                <a:rPr lang="en-ID" sz="2400" b="1" dirty="0">
                  <a:solidFill>
                    <a:schemeClr val="tx1"/>
                  </a:solidFill>
                  <a:latin typeface="Bahnschrift SemiBold" panose="020B0502040204020203" pitchFamily="34" charset="0"/>
                </a:rPr>
                <a:t>1 : 3</a:t>
              </a:r>
              <a:endParaRPr lang="en-US" sz="2400" b="1" dirty="0">
                <a:solidFill>
                  <a:schemeClr val="tx1"/>
                </a:solidFill>
                <a:latin typeface="Bahnschrift SemiBold" panose="020B0502040204020203" pitchFamily="34" charset="0"/>
              </a:endParaRPr>
            </a:p>
          </p:txBody>
        </p:sp>
        <p:cxnSp>
          <p:nvCxnSpPr>
            <p:cNvPr id="75" name="Straight Connector 74"/>
            <p:cNvCxnSpPr/>
            <p:nvPr/>
          </p:nvCxnSpPr>
          <p:spPr>
            <a:xfrm>
              <a:off x="6387523" y="3788566"/>
              <a:ext cx="5400000" cy="0"/>
            </a:xfrm>
            <a:prstGeom prst="line">
              <a:avLst/>
            </a:prstGeom>
            <a:ln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angle 75"/>
            <p:cNvSpPr/>
            <p:nvPr/>
          </p:nvSpPr>
          <p:spPr>
            <a:xfrm>
              <a:off x="7809490" y="4258946"/>
              <a:ext cx="2295177" cy="135421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n-US" sz="2400" b="1" spc="-110" dirty="0" err="1">
                  <a:ln w="3175">
                    <a:noFill/>
                  </a:ln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Doktor</a:t>
              </a:r>
              <a:r>
                <a:rPr lang="en-US" sz="2400" b="1" spc="-110" dirty="0">
                  <a:ln w="3175">
                    <a:noFill/>
                  </a:ln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S3</a:t>
              </a:r>
            </a:p>
            <a:p>
              <a:r>
                <a:rPr lang="en-ID" sz="2000" spc="-110" dirty="0" err="1">
                  <a:ln w="3175">
                    <a:noFill/>
                  </a:ln>
                  <a:solidFill>
                    <a:srgbClr val="FFFFFF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Animo</a:t>
              </a:r>
              <a:r>
                <a:rPr lang="en-ID" sz="2000" spc="-110" dirty="0">
                  <a:ln w="3175">
                    <a:noFill/>
                  </a:ln>
                  <a:solidFill>
                    <a:srgbClr val="FFFFFF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: </a:t>
              </a:r>
              <a:r>
                <a:rPr lang="en-US" sz="2000" dirty="0">
                  <a:solidFill>
                    <a:srgbClr val="FFFFFF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285</a:t>
              </a:r>
            </a:p>
            <a:p>
              <a:r>
                <a:rPr lang="en-ID" sz="2000" spc="-110" dirty="0" err="1">
                  <a:ln w="3175">
                    <a:noFill/>
                  </a:ln>
                  <a:solidFill>
                    <a:srgbClr val="FFFFFF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Diterima</a:t>
              </a:r>
              <a:r>
                <a:rPr lang="en-ID" sz="2000" spc="-110" dirty="0">
                  <a:ln w="3175">
                    <a:noFill/>
                  </a:ln>
                  <a:solidFill>
                    <a:srgbClr val="FFFFFF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: </a:t>
              </a:r>
              <a:r>
                <a:rPr lang="en-US" sz="2000" dirty="0">
                  <a:solidFill>
                    <a:srgbClr val="FFFFFF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190</a:t>
              </a:r>
              <a:endParaRPr lang="en-US" sz="2000" spc="-110" dirty="0">
                <a:ln w="3175">
                  <a:noFill/>
                </a:ln>
                <a:solidFill>
                  <a:srgbClr val="FFFFFF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r>
                <a:rPr lang="id-ID" dirty="0">
                  <a:solidFill>
                    <a:srgbClr val="FFFFFF"/>
                  </a:solidFill>
                  <a:latin typeface="Arial" pitchFamily="34" charset="0"/>
                  <a:ea typeface="Source Sans Pro ExtraLight" panose="020B0303030403020204" pitchFamily="34" charset="0"/>
                  <a:cs typeface="Arial" pitchFamily="34" charset="0"/>
                </a:rPr>
                <a:t>Realisasi:</a:t>
              </a:r>
              <a:r>
                <a:rPr lang="en-US" spc="-110" dirty="0">
                  <a:ln w="3175">
                    <a:noFill/>
                  </a:ln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d-ID" spc="-110" dirty="0">
                  <a:ln w="3175">
                    <a:noFill/>
                  </a:ln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73,47</a:t>
              </a:r>
              <a:r>
                <a:rPr lang="en-US" spc="-110" dirty="0">
                  <a:ln w="3175">
                    <a:noFill/>
                  </a:ln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%</a:t>
              </a:r>
              <a:endParaRPr lang="en-US" b="1" spc="-110" dirty="0">
                <a:ln w="3175">
                  <a:noFill/>
                </a:ln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7" name="Straight Connector 76"/>
            <p:cNvCxnSpPr/>
            <p:nvPr/>
          </p:nvCxnSpPr>
          <p:spPr>
            <a:xfrm>
              <a:off x="6387523" y="3856156"/>
              <a:ext cx="5400000" cy="0"/>
            </a:xfrm>
            <a:prstGeom prst="line">
              <a:avLst/>
            </a:prstGeom>
            <a:ln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ounded Rectangle 77"/>
            <p:cNvSpPr/>
            <p:nvPr/>
          </p:nvSpPr>
          <p:spPr>
            <a:xfrm>
              <a:off x="10070516" y="4204920"/>
              <a:ext cx="1879431" cy="1143755"/>
            </a:xfrm>
            <a:prstGeom prst="roundRect">
              <a:avLst/>
            </a:prstGeom>
            <a:solidFill>
              <a:srgbClr val="00B05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D" sz="2400" b="1" dirty="0" err="1">
                  <a:solidFill>
                    <a:schemeClr val="tx1"/>
                  </a:solidFill>
                  <a:latin typeface="Bahnschrift SemiBold" panose="020B0502040204020203" pitchFamily="34" charset="0"/>
                </a:rPr>
                <a:t>Keketatan</a:t>
              </a:r>
              <a:endParaRPr lang="en-ID" sz="2400" b="1" dirty="0">
                <a:solidFill>
                  <a:schemeClr val="tx1"/>
                </a:solidFill>
                <a:latin typeface="Bahnschrift SemiBold" panose="020B0502040204020203" pitchFamily="34" charset="0"/>
              </a:endParaRPr>
            </a:p>
            <a:p>
              <a:pPr algn="ctr"/>
              <a:r>
                <a:rPr lang="en-ID" sz="2400" b="1" dirty="0">
                  <a:solidFill>
                    <a:schemeClr val="tx1"/>
                  </a:solidFill>
                  <a:latin typeface="Bahnschrift SemiBold" panose="020B0502040204020203" pitchFamily="34" charset="0"/>
                </a:rPr>
                <a:t>1 : 2</a:t>
              </a:r>
              <a:endParaRPr lang="en-US" sz="2400" b="1" dirty="0">
                <a:solidFill>
                  <a:schemeClr val="tx1"/>
                </a:solidFill>
                <a:latin typeface="Bahnschrift SemiBold" panose="020B0502040204020203" pitchFamily="34" charset="0"/>
              </a:endParaRPr>
            </a:p>
          </p:txBody>
        </p:sp>
        <p:cxnSp>
          <p:nvCxnSpPr>
            <p:cNvPr id="79" name="Straight Connector 78"/>
            <p:cNvCxnSpPr/>
            <p:nvPr/>
          </p:nvCxnSpPr>
          <p:spPr>
            <a:xfrm>
              <a:off x="6387523" y="5821591"/>
              <a:ext cx="5400000" cy="0"/>
            </a:xfrm>
            <a:prstGeom prst="line">
              <a:avLst/>
            </a:prstGeom>
            <a:ln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1" name="Picture 80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87523" y="2074717"/>
              <a:ext cx="1307572" cy="144667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60531" y="4319465"/>
              <a:ext cx="1266105" cy="118353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3" name="Group 2"/>
          <p:cNvGrpSpPr/>
          <p:nvPr/>
        </p:nvGrpSpPr>
        <p:grpSpPr>
          <a:xfrm>
            <a:off x="409353" y="1809750"/>
            <a:ext cx="5562425" cy="4035066"/>
            <a:chOff x="409353" y="1809750"/>
            <a:chExt cx="5562425" cy="4035066"/>
          </a:xfrm>
        </p:grpSpPr>
        <p:sp>
          <p:nvSpPr>
            <p:cNvPr id="64" name="Rectangle 63"/>
            <p:cNvSpPr/>
            <p:nvPr/>
          </p:nvSpPr>
          <p:spPr>
            <a:xfrm>
              <a:off x="1904649" y="4282171"/>
              <a:ext cx="2295177" cy="135421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n-US" sz="2400" b="1" spc="-110" dirty="0" err="1">
                  <a:ln w="3175">
                    <a:noFill/>
                  </a:ln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Sarjana</a:t>
              </a:r>
              <a:r>
                <a:rPr lang="en-US" sz="2400" b="1" spc="-110" dirty="0">
                  <a:ln w="3175">
                    <a:noFill/>
                  </a:ln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S1</a:t>
              </a:r>
            </a:p>
            <a:p>
              <a:r>
                <a:rPr lang="en-ID" sz="2000" spc="-110" dirty="0" err="1">
                  <a:ln w="3175">
                    <a:noFill/>
                  </a:ln>
                  <a:solidFill>
                    <a:srgbClr val="FFFFFF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Animo</a:t>
              </a:r>
              <a:r>
                <a:rPr lang="en-ID" sz="2000" spc="-110" dirty="0">
                  <a:ln w="3175">
                    <a:noFill/>
                  </a:ln>
                  <a:solidFill>
                    <a:srgbClr val="FFFFFF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: </a:t>
              </a:r>
              <a:r>
                <a:rPr lang="en-US" sz="2000" dirty="0">
                  <a:solidFill>
                    <a:srgbClr val="FFFFFF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121.676</a:t>
              </a:r>
            </a:p>
            <a:p>
              <a:r>
                <a:rPr lang="en-ID" sz="2000" spc="-110" dirty="0" err="1">
                  <a:ln w="3175">
                    <a:noFill/>
                  </a:ln>
                  <a:solidFill>
                    <a:srgbClr val="FFFFFF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Diterima</a:t>
              </a:r>
              <a:r>
                <a:rPr lang="en-ID" sz="2000" spc="-110" dirty="0">
                  <a:ln w="3175">
                    <a:noFill/>
                  </a:ln>
                  <a:solidFill>
                    <a:srgbClr val="FFFFFF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: </a:t>
              </a:r>
              <a:r>
                <a:rPr lang="en-US" sz="2000" dirty="0">
                  <a:solidFill>
                    <a:srgbClr val="FFFFFF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6.092</a:t>
              </a:r>
              <a:endParaRPr lang="en-US" sz="2000" spc="-110" dirty="0">
                <a:ln w="3175">
                  <a:noFill/>
                </a:ln>
                <a:solidFill>
                  <a:srgbClr val="FFFFFF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r>
                <a:rPr lang="id-ID" dirty="0">
                  <a:solidFill>
                    <a:srgbClr val="FFFFFF"/>
                  </a:solidFill>
                  <a:latin typeface="Arial" pitchFamily="34" charset="0"/>
                  <a:ea typeface="Source Sans Pro ExtraLight" panose="020B0303030403020204" pitchFamily="34" charset="0"/>
                  <a:cs typeface="Arial" pitchFamily="34" charset="0"/>
                </a:rPr>
                <a:t>Realisasi:</a:t>
              </a:r>
              <a:r>
                <a:rPr lang="en-US" spc="-110" dirty="0">
                  <a:ln w="3175">
                    <a:noFill/>
                  </a:ln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d-ID" spc="-110" dirty="0">
                  <a:ln w="3175">
                    <a:noFill/>
                  </a:ln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73,47</a:t>
              </a:r>
              <a:r>
                <a:rPr lang="en-US" spc="-110" dirty="0">
                  <a:ln w="3175">
                    <a:noFill/>
                  </a:ln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%</a:t>
              </a:r>
              <a:endParaRPr lang="en-US" b="1" spc="-110" dirty="0">
                <a:ln w="3175">
                  <a:noFill/>
                </a:ln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5" name="Straight Connector 64"/>
            <p:cNvCxnSpPr/>
            <p:nvPr/>
          </p:nvCxnSpPr>
          <p:spPr>
            <a:xfrm>
              <a:off x="443504" y="3768528"/>
              <a:ext cx="5400000" cy="0"/>
            </a:xfrm>
            <a:prstGeom prst="line">
              <a:avLst/>
            </a:prstGeom>
            <a:ln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ounded Rectangle 65"/>
            <p:cNvSpPr/>
            <p:nvPr/>
          </p:nvSpPr>
          <p:spPr>
            <a:xfrm>
              <a:off x="4126497" y="4191540"/>
              <a:ext cx="1845281" cy="115713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ID" sz="2400" b="1" dirty="0" err="1">
                  <a:solidFill>
                    <a:srgbClr val="000090"/>
                  </a:solidFill>
                  <a:latin typeface="Bahnschrift SemiBold" panose="020B0502040204020203" pitchFamily="34" charset="0"/>
                </a:rPr>
                <a:t>Keketatan</a:t>
              </a:r>
              <a:endParaRPr lang="en-ID" sz="2400" b="1" dirty="0">
                <a:solidFill>
                  <a:srgbClr val="000090"/>
                </a:solidFill>
                <a:latin typeface="Bahnschrift SemiBold" panose="020B0502040204020203" pitchFamily="34" charset="0"/>
              </a:endParaRPr>
            </a:p>
            <a:p>
              <a:pPr algn="ctr"/>
              <a:r>
                <a:rPr lang="en-ID" sz="2400" b="1" dirty="0">
                  <a:solidFill>
                    <a:srgbClr val="000090"/>
                  </a:solidFill>
                  <a:latin typeface="Bahnschrift SemiBold" panose="020B0502040204020203" pitchFamily="34" charset="0"/>
                </a:rPr>
                <a:t>1 : 20</a:t>
              </a:r>
              <a:endParaRPr lang="en-US" sz="2400" b="1" dirty="0">
                <a:solidFill>
                  <a:srgbClr val="000090"/>
                </a:solidFill>
                <a:latin typeface="Bahnschrift SemiBold" panose="020B0502040204020203" pitchFamily="34" charset="0"/>
              </a:endParaRPr>
            </a:p>
          </p:txBody>
        </p:sp>
        <p:cxnSp>
          <p:nvCxnSpPr>
            <p:cNvPr id="67" name="Straight Connector 66"/>
            <p:cNvCxnSpPr/>
            <p:nvPr/>
          </p:nvCxnSpPr>
          <p:spPr>
            <a:xfrm>
              <a:off x="482682" y="5844816"/>
              <a:ext cx="5400000" cy="0"/>
            </a:xfrm>
            <a:prstGeom prst="line">
              <a:avLst/>
            </a:prstGeom>
            <a:ln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67"/>
            <p:cNvSpPr/>
            <p:nvPr/>
          </p:nvSpPr>
          <p:spPr>
            <a:xfrm>
              <a:off x="1831320" y="2212540"/>
              <a:ext cx="2295177" cy="135421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n-US" sz="2400" b="1" spc="-110" dirty="0">
                  <a:ln w="3175">
                    <a:noFill/>
                  </a:ln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Diploma IV</a:t>
              </a:r>
            </a:p>
            <a:p>
              <a:r>
                <a:rPr lang="en-ID" sz="2000" spc="-110" dirty="0" err="1">
                  <a:ln w="3175">
                    <a:noFill/>
                  </a:ln>
                  <a:solidFill>
                    <a:srgbClr val="FFFFFF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Animo</a:t>
              </a:r>
              <a:r>
                <a:rPr lang="en-ID" sz="2000" spc="-110" dirty="0">
                  <a:ln w="3175">
                    <a:noFill/>
                  </a:ln>
                  <a:solidFill>
                    <a:srgbClr val="FFFFFF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: </a:t>
              </a:r>
              <a:r>
                <a:rPr lang="en-US" sz="2000" dirty="0">
                  <a:solidFill>
                    <a:srgbClr val="FFFFFF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5.256</a:t>
              </a:r>
            </a:p>
            <a:p>
              <a:r>
                <a:rPr lang="en-ID" sz="2000" spc="-110" dirty="0" err="1">
                  <a:ln w="3175">
                    <a:noFill/>
                  </a:ln>
                  <a:solidFill>
                    <a:srgbClr val="FFFFFF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Diterima</a:t>
              </a:r>
              <a:r>
                <a:rPr lang="en-ID" sz="2000" spc="-110" dirty="0">
                  <a:ln w="3175">
                    <a:noFill/>
                  </a:ln>
                  <a:solidFill>
                    <a:srgbClr val="FFFFFF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: </a:t>
              </a:r>
              <a:r>
                <a:rPr lang="en-US" sz="2000" dirty="0">
                  <a:solidFill>
                    <a:srgbClr val="FFFFFF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894</a:t>
              </a:r>
              <a:endParaRPr lang="en-US" sz="2000" spc="-110" dirty="0">
                <a:ln w="3175">
                  <a:noFill/>
                </a:ln>
                <a:solidFill>
                  <a:srgbClr val="FFFFFF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r>
                <a:rPr lang="id-ID" dirty="0">
                  <a:solidFill>
                    <a:srgbClr val="FFFFFF"/>
                  </a:solidFill>
                  <a:latin typeface="Arial" pitchFamily="34" charset="0"/>
                  <a:ea typeface="Source Sans Pro ExtraLight" panose="020B0303030403020204" pitchFamily="34" charset="0"/>
                  <a:cs typeface="Arial" pitchFamily="34" charset="0"/>
                </a:rPr>
                <a:t>Realisasi:</a:t>
              </a:r>
              <a:r>
                <a:rPr lang="en-US" spc="-110" dirty="0">
                  <a:ln w="3175">
                    <a:noFill/>
                  </a:ln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d-ID" spc="-110" dirty="0">
                  <a:ln w="3175">
                    <a:noFill/>
                  </a:ln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73,47</a:t>
              </a:r>
              <a:r>
                <a:rPr lang="en-US" spc="-110" dirty="0">
                  <a:ln w="3175">
                    <a:noFill/>
                  </a:ln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%</a:t>
              </a:r>
              <a:endParaRPr lang="en-US" b="1" spc="-110" dirty="0">
                <a:ln w="3175">
                  <a:noFill/>
                </a:ln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9" name="Straight Connector 68"/>
            <p:cNvCxnSpPr/>
            <p:nvPr/>
          </p:nvCxnSpPr>
          <p:spPr>
            <a:xfrm>
              <a:off x="409353" y="1809750"/>
              <a:ext cx="5400000" cy="0"/>
            </a:xfrm>
            <a:prstGeom prst="line">
              <a:avLst/>
            </a:prstGeom>
            <a:ln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ounded Rectangle 69"/>
            <p:cNvSpPr/>
            <p:nvPr/>
          </p:nvSpPr>
          <p:spPr>
            <a:xfrm>
              <a:off x="3951842" y="2173516"/>
              <a:ext cx="2019936" cy="119888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ID" sz="2400" b="1" dirty="0" err="1">
                  <a:solidFill>
                    <a:srgbClr val="000090"/>
                  </a:solidFill>
                  <a:latin typeface="Bahnschrift SemiBold" panose="020B0502040204020203" pitchFamily="34" charset="0"/>
                </a:rPr>
                <a:t>Keketatan</a:t>
              </a:r>
              <a:endParaRPr lang="en-ID" sz="2400" b="1" dirty="0">
                <a:solidFill>
                  <a:srgbClr val="000090"/>
                </a:solidFill>
                <a:latin typeface="Bahnschrift SemiBold" panose="020B0502040204020203" pitchFamily="34" charset="0"/>
              </a:endParaRPr>
            </a:p>
            <a:p>
              <a:pPr algn="ctr"/>
              <a:r>
                <a:rPr lang="en-ID" sz="2400" b="1" dirty="0">
                  <a:solidFill>
                    <a:srgbClr val="000090"/>
                  </a:solidFill>
                  <a:latin typeface="Bahnschrift SemiBold" panose="020B0502040204020203" pitchFamily="34" charset="0"/>
                </a:rPr>
                <a:t>1 : 6</a:t>
              </a:r>
              <a:endParaRPr lang="en-US" sz="2400" b="1" dirty="0">
                <a:solidFill>
                  <a:srgbClr val="000090"/>
                </a:solidFill>
                <a:latin typeface="Bahnschrift SemiBold" panose="020B0502040204020203" pitchFamily="34" charset="0"/>
              </a:endParaRPr>
            </a:p>
          </p:txBody>
        </p:sp>
        <p:cxnSp>
          <p:nvCxnSpPr>
            <p:cNvPr id="71" name="Straight Connector 70"/>
            <p:cNvCxnSpPr/>
            <p:nvPr/>
          </p:nvCxnSpPr>
          <p:spPr>
            <a:xfrm>
              <a:off x="448531" y="3886038"/>
              <a:ext cx="5400000" cy="0"/>
            </a:xfrm>
            <a:prstGeom prst="line">
              <a:avLst/>
            </a:prstGeom>
            <a:ln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0" name="Picture 79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1007" y="2173515"/>
              <a:ext cx="1259808" cy="137433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3347" y="4195953"/>
              <a:ext cx="1213589" cy="139433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042194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155" y="294624"/>
            <a:ext cx="676003" cy="69067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14" name="Flowchart: Document 13"/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4933" y="63792"/>
              <a:ext cx="31121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9879FA7-4AD9-4C6E-90D1-95C0DB6B6114}"/>
              </a:ext>
            </a:extLst>
          </p:cNvPr>
          <p:cNvSpPr/>
          <p:nvPr/>
        </p:nvSpPr>
        <p:spPr>
          <a:xfrm>
            <a:off x="1674520" y="960956"/>
            <a:ext cx="8842960" cy="442160"/>
          </a:xfrm>
          <a:prstGeom prst="roundRect">
            <a:avLst/>
          </a:prstGeom>
          <a:solidFill>
            <a:schemeClr val="accent1">
              <a:lumMod val="50000"/>
            </a:schemeClr>
          </a:solidFill>
          <a:effectLst>
            <a:softEdge rad="127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2800" b="1" dirty="0">
                <a:solidFill>
                  <a:srgbClr val="FFFFFF"/>
                </a:solidFill>
              </a:rPr>
              <a:t>5 BESAR KEKETATAN SELEKSI KELOMPOK SOSHUM (S1)</a:t>
            </a:r>
            <a:endParaRPr lang="en-US" sz="2800" b="1" dirty="0">
              <a:solidFill>
                <a:srgbClr val="FFFFFF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E7EDCCE-72E6-48EA-B1C5-8BE520585FB2}"/>
              </a:ext>
            </a:extLst>
          </p:cNvPr>
          <p:cNvGrpSpPr/>
          <p:nvPr/>
        </p:nvGrpSpPr>
        <p:grpSpPr>
          <a:xfrm>
            <a:off x="0" y="6215070"/>
            <a:ext cx="12202160" cy="633646"/>
            <a:chOff x="0" y="6215070"/>
            <a:chExt cx="12202160" cy="633646"/>
          </a:xfrm>
        </p:grpSpPr>
        <p:sp>
          <p:nvSpPr>
            <p:cNvPr id="23" name="Flowchart: Document 13">
              <a:extLst>
                <a:ext uri="{FF2B5EF4-FFF2-40B4-BE49-F238E27FC236}">
                  <a16:creationId xmlns:a16="http://schemas.microsoft.com/office/drawing/2014/main" xmlns="" id="{CF3CEA73-CE46-4126-B457-0E8026D58C1E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AutoShape 141" descr="g1">
              <a:extLst>
                <a:ext uri="{FF2B5EF4-FFF2-40B4-BE49-F238E27FC236}">
                  <a16:creationId xmlns:a16="http://schemas.microsoft.com/office/drawing/2014/main" xmlns="" id="{E31E83E2-9C02-4629-8533-70A126C1EB5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867865" y="6229365"/>
              <a:ext cx="581427" cy="50168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3DE22953-DA0F-4867-AFCF-D69ECE395C82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6" name="AutoShape 140" descr="g2">
              <a:extLst>
                <a:ext uri="{FF2B5EF4-FFF2-40B4-BE49-F238E27FC236}">
                  <a16:creationId xmlns:a16="http://schemas.microsoft.com/office/drawing/2014/main" xmlns="" id="{739BB0F2-88A2-4ED9-A81E-EFB98E5D727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24432" y="6229365"/>
              <a:ext cx="581427" cy="49027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AutoShape 139" descr="g3">
              <a:extLst>
                <a:ext uri="{FF2B5EF4-FFF2-40B4-BE49-F238E27FC236}">
                  <a16:creationId xmlns:a16="http://schemas.microsoft.com/office/drawing/2014/main" xmlns="" id="{ACB6C174-BC43-4112-B5AB-3A5FF5F5D72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0999" y="6240775"/>
              <a:ext cx="581427" cy="49027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pic>
        <p:nvPicPr>
          <p:cNvPr id="46" name="Picture 6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5200" y="4301069"/>
            <a:ext cx="3385059" cy="180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0307" y="1758041"/>
            <a:ext cx="3519043" cy="181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9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3376" y="1791908"/>
            <a:ext cx="3481306" cy="179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9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933" y="1828800"/>
            <a:ext cx="3460658" cy="177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2828" y="4300176"/>
            <a:ext cx="3539110" cy="181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772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155" y="294624"/>
            <a:ext cx="676003" cy="69067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14" name="Flowchart: Document 13"/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4933" y="63792"/>
              <a:ext cx="31121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9879FA7-4AD9-4C6E-90D1-95C0DB6B6114}"/>
              </a:ext>
            </a:extLst>
          </p:cNvPr>
          <p:cNvSpPr/>
          <p:nvPr/>
        </p:nvSpPr>
        <p:spPr>
          <a:xfrm>
            <a:off x="1867865" y="951306"/>
            <a:ext cx="8458200" cy="442160"/>
          </a:xfrm>
          <a:prstGeom prst="roundRect">
            <a:avLst/>
          </a:prstGeom>
          <a:solidFill>
            <a:schemeClr val="accent1">
              <a:lumMod val="50000"/>
            </a:schemeClr>
          </a:solidFill>
          <a:effectLst>
            <a:softEdge rad="127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2800" b="1" dirty="0">
                <a:solidFill>
                  <a:schemeClr val="bg1"/>
                </a:solidFill>
              </a:rPr>
              <a:t>5 BESAR KEKETATAN SELEKSI KELOMPOK SAINTEK (S1)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E7EDCCE-72E6-48EA-B1C5-8BE520585FB2}"/>
              </a:ext>
            </a:extLst>
          </p:cNvPr>
          <p:cNvGrpSpPr/>
          <p:nvPr/>
        </p:nvGrpSpPr>
        <p:grpSpPr>
          <a:xfrm>
            <a:off x="0" y="6215070"/>
            <a:ext cx="12202160" cy="633646"/>
            <a:chOff x="0" y="6215070"/>
            <a:chExt cx="12202160" cy="633646"/>
          </a:xfrm>
        </p:grpSpPr>
        <p:sp>
          <p:nvSpPr>
            <p:cNvPr id="23" name="Flowchart: Document 13">
              <a:extLst>
                <a:ext uri="{FF2B5EF4-FFF2-40B4-BE49-F238E27FC236}">
                  <a16:creationId xmlns:a16="http://schemas.microsoft.com/office/drawing/2014/main" xmlns="" id="{CF3CEA73-CE46-4126-B457-0E8026D58C1E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AutoShape 141" descr="g1">
              <a:extLst>
                <a:ext uri="{FF2B5EF4-FFF2-40B4-BE49-F238E27FC236}">
                  <a16:creationId xmlns:a16="http://schemas.microsoft.com/office/drawing/2014/main" xmlns="" id="{E31E83E2-9C02-4629-8533-70A126C1EB5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867865" y="6229365"/>
              <a:ext cx="581427" cy="50168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3DE22953-DA0F-4867-AFCF-D69ECE395C82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6" name="AutoShape 140" descr="g2">
              <a:extLst>
                <a:ext uri="{FF2B5EF4-FFF2-40B4-BE49-F238E27FC236}">
                  <a16:creationId xmlns:a16="http://schemas.microsoft.com/office/drawing/2014/main" xmlns="" id="{739BB0F2-88A2-4ED9-A81E-EFB98E5D727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24432" y="6229365"/>
              <a:ext cx="581427" cy="49027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AutoShape 139" descr="g3">
              <a:extLst>
                <a:ext uri="{FF2B5EF4-FFF2-40B4-BE49-F238E27FC236}">
                  <a16:creationId xmlns:a16="http://schemas.microsoft.com/office/drawing/2014/main" xmlns="" id="{ACB6C174-BC43-4112-B5AB-3A5FF5F5D72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0999" y="6240775"/>
              <a:ext cx="581427" cy="49027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pic>
        <p:nvPicPr>
          <p:cNvPr id="17" name="Picture 19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6151" y="1773698"/>
            <a:ext cx="3296356" cy="169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9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929" y="1761068"/>
            <a:ext cx="3278849" cy="166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9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0666" y="4182533"/>
            <a:ext cx="3356845" cy="166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97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2304" y="4370973"/>
            <a:ext cx="3344204" cy="166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96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2490" y="1660082"/>
            <a:ext cx="3453392" cy="176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0" y="18097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d-ID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d-ID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endParaRPr kumimoji="0" lang="id-ID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10"/>
          <p:cNvSpPr>
            <a:spLocks noChangeArrowheads="1"/>
          </p:cNvSpPr>
          <p:nvPr/>
        </p:nvSpPr>
        <p:spPr bwMode="auto">
          <a:xfrm>
            <a:off x="0" y="3124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013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8706"/>
            <a:ext cx="12202159" cy="51429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155" y="294624"/>
            <a:ext cx="676003" cy="69067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14" name="Flowchart: Document 13"/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4933" y="63792"/>
              <a:ext cx="31121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9879FA7-4AD9-4C6E-90D1-95C0DB6B6114}"/>
              </a:ext>
            </a:extLst>
          </p:cNvPr>
          <p:cNvSpPr/>
          <p:nvPr/>
        </p:nvSpPr>
        <p:spPr>
          <a:xfrm>
            <a:off x="-10825" y="698193"/>
            <a:ext cx="6674044" cy="442160"/>
          </a:xfrm>
          <a:prstGeom prst="roundRect">
            <a:avLst/>
          </a:prstGeom>
          <a:solidFill>
            <a:schemeClr val="accent1">
              <a:lumMod val="50000"/>
            </a:schemeClr>
          </a:solidFill>
          <a:effectLst>
            <a:softEdge rad="127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SEBARAN ANIMO BERDASARKAN PROVINSI ASAL</a:t>
            </a:r>
            <a:endParaRPr lang="en-ID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E7EDCCE-72E6-48EA-B1C5-8BE520585FB2}"/>
              </a:ext>
            </a:extLst>
          </p:cNvPr>
          <p:cNvGrpSpPr/>
          <p:nvPr/>
        </p:nvGrpSpPr>
        <p:grpSpPr>
          <a:xfrm>
            <a:off x="0" y="6215070"/>
            <a:ext cx="12202160" cy="633646"/>
            <a:chOff x="0" y="6215070"/>
            <a:chExt cx="12202160" cy="633646"/>
          </a:xfrm>
        </p:grpSpPr>
        <p:sp>
          <p:nvSpPr>
            <p:cNvPr id="23" name="Flowchart: Document 13">
              <a:extLst>
                <a:ext uri="{FF2B5EF4-FFF2-40B4-BE49-F238E27FC236}">
                  <a16:creationId xmlns:a16="http://schemas.microsoft.com/office/drawing/2014/main" xmlns="" id="{CF3CEA73-CE46-4126-B457-0E8026D58C1E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AutoShape 141" descr="g1">
              <a:extLst>
                <a:ext uri="{FF2B5EF4-FFF2-40B4-BE49-F238E27FC236}">
                  <a16:creationId xmlns:a16="http://schemas.microsoft.com/office/drawing/2014/main" xmlns="" id="{E31E83E2-9C02-4629-8533-70A126C1EB5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867865" y="6229365"/>
              <a:ext cx="581427" cy="50168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3DE22953-DA0F-4867-AFCF-D69ECE395C82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6" name="AutoShape 140" descr="g2">
              <a:extLst>
                <a:ext uri="{FF2B5EF4-FFF2-40B4-BE49-F238E27FC236}">
                  <a16:creationId xmlns:a16="http://schemas.microsoft.com/office/drawing/2014/main" xmlns="" id="{739BB0F2-88A2-4ED9-A81E-EFB98E5D727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24432" y="6229365"/>
              <a:ext cx="581427" cy="49027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AutoShape 139" descr="g3">
              <a:extLst>
                <a:ext uri="{FF2B5EF4-FFF2-40B4-BE49-F238E27FC236}">
                  <a16:creationId xmlns:a16="http://schemas.microsoft.com/office/drawing/2014/main" xmlns="" id="{ACB6C174-BC43-4112-B5AB-3A5FF5F5D72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0999" y="6240775"/>
              <a:ext cx="581427" cy="49027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xmlns="" id="{066E773D-F22B-428E-92E2-D313EF828779}"/>
              </a:ext>
            </a:extLst>
          </p:cNvPr>
          <p:cNvSpPr/>
          <p:nvPr/>
        </p:nvSpPr>
        <p:spPr>
          <a:xfrm>
            <a:off x="3457067" y="4124799"/>
            <a:ext cx="1234676" cy="316034"/>
          </a:xfrm>
          <a:prstGeom prst="flowChartTerminator">
            <a:avLst/>
          </a:prstGeom>
          <a:solidFill>
            <a:srgbClr val="0070C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28.139</a:t>
            </a:r>
            <a:endParaRPr lang="en-ID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lowchart: Terminator 16">
            <a:extLst>
              <a:ext uri="{FF2B5EF4-FFF2-40B4-BE49-F238E27FC236}">
                <a16:creationId xmlns:a16="http://schemas.microsoft.com/office/drawing/2014/main" xmlns="" id="{CF8CC10C-0753-44F1-A0DC-9DCAB71E6E64}"/>
              </a:ext>
            </a:extLst>
          </p:cNvPr>
          <p:cNvSpPr/>
          <p:nvPr/>
        </p:nvSpPr>
        <p:spPr>
          <a:xfrm>
            <a:off x="3457067" y="5862510"/>
            <a:ext cx="1234676" cy="316034"/>
          </a:xfrm>
          <a:prstGeom prst="flowChartTerminator">
            <a:avLst/>
          </a:prstGeom>
          <a:solidFill>
            <a:srgbClr val="0070C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22.227</a:t>
            </a:r>
            <a:endParaRPr lang="en-ID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lowchart: Terminator 17">
            <a:extLst>
              <a:ext uri="{FF2B5EF4-FFF2-40B4-BE49-F238E27FC236}">
                <a16:creationId xmlns:a16="http://schemas.microsoft.com/office/drawing/2014/main" xmlns="" id="{A428C791-57E7-4B2B-B3B5-57D83560AB5A}"/>
              </a:ext>
            </a:extLst>
          </p:cNvPr>
          <p:cNvSpPr/>
          <p:nvPr/>
        </p:nvSpPr>
        <p:spPr>
          <a:xfrm>
            <a:off x="2981243" y="4993654"/>
            <a:ext cx="951648" cy="316034"/>
          </a:xfrm>
          <a:prstGeom prst="flowChartTerminator">
            <a:avLst/>
          </a:prstGeom>
          <a:solidFill>
            <a:srgbClr val="0070C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9.185</a:t>
            </a:r>
            <a:endParaRPr lang="en-ID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lowchart: Terminator 20">
            <a:extLst>
              <a:ext uri="{FF2B5EF4-FFF2-40B4-BE49-F238E27FC236}">
                <a16:creationId xmlns:a16="http://schemas.microsoft.com/office/drawing/2014/main" xmlns="" id="{06FAD0BE-09BA-4C76-8AC0-A2EFD6400FD9}"/>
              </a:ext>
            </a:extLst>
          </p:cNvPr>
          <p:cNvSpPr/>
          <p:nvPr/>
        </p:nvSpPr>
        <p:spPr>
          <a:xfrm>
            <a:off x="4363729" y="5154399"/>
            <a:ext cx="951648" cy="316034"/>
          </a:xfrm>
          <a:prstGeom prst="flowChartTerminator">
            <a:avLst/>
          </a:prstGeom>
          <a:solidFill>
            <a:srgbClr val="0070C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7.679</a:t>
            </a:r>
            <a:endParaRPr lang="en-ID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lowchart: Terminator 27">
            <a:extLst>
              <a:ext uri="{FF2B5EF4-FFF2-40B4-BE49-F238E27FC236}">
                <a16:creationId xmlns:a16="http://schemas.microsoft.com/office/drawing/2014/main" xmlns="" id="{2FB3C85F-2BF6-41B0-AF23-F517E6FB06E3}"/>
              </a:ext>
            </a:extLst>
          </p:cNvPr>
          <p:cNvSpPr/>
          <p:nvPr/>
        </p:nvSpPr>
        <p:spPr>
          <a:xfrm>
            <a:off x="2799863" y="4583742"/>
            <a:ext cx="951648" cy="316034"/>
          </a:xfrm>
          <a:prstGeom prst="flowChartTerminator">
            <a:avLst/>
          </a:prstGeom>
          <a:solidFill>
            <a:srgbClr val="0070C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3.298</a:t>
            </a:r>
            <a:endParaRPr lang="en-ID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lowchart: Terminator 28">
            <a:extLst>
              <a:ext uri="{FF2B5EF4-FFF2-40B4-BE49-F238E27FC236}">
                <a16:creationId xmlns:a16="http://schemas.microsoft.com/office/drawing/2014/main" xmlns="" id="{1A184D91-7172-4310-B4EA-E9B8677291ED}"/>
              </a:ext>
            </a:extLst>
          </p:cNvPr>
          <p:cNvSpPr/>
          <p:nvPr/>
        </p:nvSpPr>
        <p:spPr>
          <a:xfrm>
            <a:off x="2089203" y="5403566"/>
            <a:ext cx="951648" cy="316034"/>
          </a:xfrm>
          <a:prstGeom prst="flowChartTerminator">
            <a:avLst/>
          </a:prstGeom>
          <a:solidFill>
            <a:srgbClr val="0070C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2.501</a:t>
            </a:r>
            <a:endParaRPr lang="en-ID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Flowchart: Terminator 29">
            <a:extLst>
              <a:ext uri="{FF2B5EF4-FFF2-40B4-BE49-F238E27FC236}">
                <a16:creationId xmlns:a16="http://schemas.microsoft.com/office/drawing/2014/main" xmlns="" id="{DD31FF64-0E84-46BE-A196-280071DE0EFE}"/>
              </a:ext>
            </a:extLst>
          </p:cNvPr>
          <p:cNvSpPr/>
          <p:nvPr/>
        </p:nvSpPr>
        <p:spPr>
          <a:xfrm>
            <a:off x="172784" y="2595051"/>
            <a:ext cx="951648" cy="316034"/>
          </a:xfrm>
          <a:prstGeom prst="flowChartTerminator">
            <a:avLst/>
          </a:prstGeom>
          <a:solidFill>
            <a:srgbClr val="0070C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2.052</a:t>
            </a:r>
            <a:endParaRPr lang="en-ID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lowchart: Terminator 30">
            <a:extLst>
              <a:ext uri="{FF2B5EF4-FFF2-40B4-BE49-F238E27FC236}">
                <a16:creationId xmlns:a16="http://schemas.microsoft.com/office/drawing/2014/main" xmlns="" id="{689F24E6-6BAF-41D2-A961-6F90289BDEF1}"/>
              </a:ext>
            </a:extLst>
          </p:cNvPr>
          <p:cNvSpPr/>
          <p:nvPr/>
        </p:nvSpPr>
        <p:spPr>
          <a:xfrm>
            <a:off x="1806907" y="4425725"/>
            <a:ext cx="951648" cy="316034"/>
          </a:xfrm>
          <a:prstGeom prst="flowChartTerminator">
            <a:avLst/>
          </a:prstGeom>
          <a:solidFill>
            <a:srgbClr val="0070C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2.007</a:t>
            </a:r>
            <a:endParaRPr lang="en-ID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Flowchart: Terminator 31">
            <a:extLst>
              <a:ext uri="{FF2B5EF4-FFF2-40B4-BE49-F238E27FC236}">
                <a16:creationId xmlns:a16="http://schemas.microsoft.com/office/drawing/2014/main" xmlns="" id="{FDF9E046-6025-4873-B5CD-48D6AB31B964}"/>
              </a:ext>
            </a:extLst>
          </p:cNvPr>
          <p:cNvSpPr/>
          <p:nvPr/>
        </p:nvSpPr>
        <p:spPr>
          <a:xfrm>
            <a:off x="2089203" y="3547362"/>
            <a:ext cx="822665" cy="296938"/>
          </a:xfrm>
          <a:prstGeom prst="flowChartTerminator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1.665</a:t>
            </a:r>
            <a:endParaRPr lang="en-ID" sz="1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lowchart: Terminator 32">
            <a:extLst>
              <a:ext uri="{FF2B5EF4-FFF2-40B4-BE49-F238E27FC236}">
                <a16:creationId xmlns:a16="http://schemas.microsoft.com/office/drawing/2014/main" xmlns="" id="{500204B6-D1BC-4836-84C6-4509A2339536}"/>
              </a:ext>
            </a:extLst>
          </p:cNvPr>
          <p:cNvSpPr/>
          <p:nvPr/>
        </p:nvSpPr>
        <p:spPr>
          <a:xfrm>
            <a:off x="5348295" y="6015195"/>
            <a:ext cx="822665" cy="296938"/>
          </a:xfrm>
          <a:prstGeom prst="flowChartTerminator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1.232</a:t>
            </a:r>
            <a:endParaRPr lang="en-ID" sz="1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Flowchart: Terminator 33">
            <a:extLst>
              <a:ext uri="{FF2B5EF4-FFF2-40B4-BE49-F238E27FC236}">
                <a16:creationId xmlns:a16="http://schemas.microsoft.com/office/drawing/2014/main" xmlns="" id="{9E39DB35-0B2A-47CA-AB41-31D15C57D9BB}"/>
              </a:ext>
            </a:extLst>
          </p:cNvPr>
          <p:cNvSpPr/>
          <p:nvPr/>
        </p:nvSpPr>
        <p:spPr>
          <a:xfrm>
            <a:off x="380999" y="3280531"/>
            <a:ext cx="822665" cy="296938"/>
          </a:xfrm>
          <a:prstGeom prst="flowChartTerminator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1.166</a:t>
            </a:r>
            <a:endParaRPr lang="en-ID" sz="1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lowchart: Terminator 34">
            <a:extLst>
              <a:ext uri="{FF2B5EF4-FFF2-40B4-BE49-F238E27FC236}">
                <a16:creationId xmlns:a16="http://schemas.microsoft.com/office/drawing/2014/main" xmlns="" id="{BA960C1A-4499-49FC-AFE8-47DE0BABF4C7}"/>
              </a:ext>
            </a:extLst>
          </p:cNvPr>
          <p:cNvSpPr/>
          <p:nvPr/>
        </p:nvSpPr>
        <p:spPr>
          <a:xfrm>
            <a:off x="1395574" y="2510982"/>
            <a:ext cx="822665" cy="296938"/>
          </a:xfrm>
          <a:prstGeom prst="flowChartTerminator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1.044</a:t>
            </a:r>
            <a:endParaRPr lang="en-ID" sz="1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Flowchart: Terminator 35">
            <a:extLst>
              <a:ext uri="{FF2B5EF4-FFF2-40B4-BE49-F238E27FC236}">
                <a16:creationId xmlns:a16="http://schemas.microsoft.com/office/drawing/2014/main" xmlns="" id="{DF11560D-B70E-4201-B62D-B4DCAEDA35A3}"/>
              </a:ext>
            </a:extLst>
          </p:cNvPr>
          <p:cNvSpPr/>
          <p:nvPr/>
        </p:nvSpPr>
        <p:spPr>
          <a:xfrm>
            <a:off x="2745223" y="2097650"/>
            <a:ext cx="822665" cy="296938"/>
          </a:xfrm>
          <a:prstGeom prst="flowChartTerminator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685</a:t>
            </a:r>
            <a:endParaRPr lang="en-ID" sz="1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Flowchart: Terminator 36">
            <a:extLst>
              <a:ext uri="{FF2B5EF4-FFF2-40B4-BE49-F238E27FC236}">
                <a16:creationId xmlns:a16="http://schemas.microsoft.com/office/drawing/2014/main" xmlns="" id="{C4A394AD-B98F-44F4-ACAC-42C5C8B6D09C}"/>
              </a:ext>
            </a:extLst>
          </p:cNvPr>
          <p:cNvSpPr/>
          <p:nvPr/>
        </p:nvSpPr>
        <p:spPr>
          <a:xfrm>
            <a:off x="1726886" y="3077464"/>
            <a:ext cx="822665" cy="296938"/>
          </a:xfrm>
          <a:prstGeom prst="flowChartTerminator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886</a:t>
            </a:r>
            <a:endParaRPr lang="en-ID" sz="1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Flowchart: Terminator 37">
            <a:extLst>
              <a:ext uri="{FF2B5EF4-FFF2-40B4-BE49-F238E27FC236}">
                <a16:creationId xmlns:a16="http://schemas.microsoft.com/office/drawing/2014/main" xmlns="" id="{3C17D427-1386-46DE-B2B3-30C75EF1E801}"/>
              </a:ext>
            </a:extLst>
          </p:cNvPr>
          <p:cNvSpPr/>
          <p:nvPr/>
        </p:nvSpPr>
        <p:spPr>
          <a:xfrm>
            <a:off x="5275629" y="2249881"/>
            <a:ext cx="822665" cy="296938"/>
          </a:xfrm>
          <a:prstGeom prst="flowChartTerminator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837</a:t>
            </a:r>
            <a:endParaRPr lang="en-ID" sz="1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Flowchart: Terminator 38">
            <a:extLst>
              <a:ext uri="{FF2B5EF4-FFF2-40B4-BE49-F238E27FC236}">
                <a16:creationId xmlns:a16="http://schemas.microsoft.com/office/drawing/2014/main" xmlns="" id="{3B97D126-00A2-466C-844C-422FFD32D4F0}"/>
              </a:ext>
            </a:extLst>
          </p:cNvPr>
          <p:cNvSpPr/>
          <p:nvPr/>
        </p:nvSpPr>
        <p:spPr>
          <a:xfrm>
            <a:off x="3952396" y="2554653"/>
            <a:ext cx="822665" cy="296938"/>
          </a:xfrm>
          <a:prstGeom prst="flowChartTerminator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801</a:t>
            </a:r>
            <a:endParaRPr lang="en-ID" sz="1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Flowchart: Terminator 39">
            <a:extLst>
              <a:ext uri="{FF2B5EF4-FFF2-40B4-BE49-F238E27FC236}">
                <a16:creationId xmlns:a16="http://schemas.microsoft.com/office/drawing/2014/main" xmlns="" id="{4BE37736-871B-497A-9DC8-CC4D0A697E81}"/>
              </a:ext>
            </a:extLst>
          </p:cNvPr>
          <p:cNvSpPr/>
          <p:nvPr/>
        </p:nvSpPr>
        <p:spPr>
          <a:xfrm>
            <a:off x="7076596" y="5270334"/>
            <a:ext cx="822665" cy="296938"/>
          </a:xfrm>
          <a:prstGeom prst="flowChartTerminator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718</a:t>
            </a:r>
            <a:endParaRPr lang="en-ID" sz="1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Flowchart: Terminator 40">
            <a:extLst>
              <a:ext uri="{FF2B5EF4-FFF2-40B4-BE49-F238E27FC236}">
                <a16:creationId xmlns:a16="http://schemas.microsoft.com/office/drawing/2014/main" xmlns="" id="{6813BB74-16D5-482E-8240-91508CAF54B1}"/>
              </a:ext>
            </a:extLst>
          </p:cNvPr>
          <p:cNvSpPr/>
          <p:nvPr/>
        </p:nvSpPr>
        <p:spPr>
          <a:xfrm>
            <a:off x="1203664" y="3940884"/>
            <a:ext cx="822665" cy="296938"/>
          </a:xfrm>
          <a:prstGeom prst="flowChartTerminator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688</a:t>
            </a:r>
            <a:endParaRPr lang="en-ID" sz="1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Flowchart: Terminator 41">
            <a:extLst>
              <a:ext uri="{FF2B5EF4-FFF2-40B4-BE49-F238E27FC236}">
                <a16:creationId xmlns:a16="http://schemas.microsoft.com/office/drawing/2014/main" xmlns="" id="{EA557038-C56D-447C-826C-079A1E107D0B}"/>
              </a:ext>
            </a:extLst>
          </p:cNvPr>
          <p:cNvSpPr/>
          <p:nvPr/>
        </p:nvSpPr>
        <p:spPr>
          <a:xfrm>
            <a:off x="6244631" y="4421983"/>
            <a:ext cx="822665" cy="296938"/>
          </a:xfrm>
          <a:prstGeom prst="flowChartTerminator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589</a:t>
            </a:r>
            <a:endParaRPr lang="en-ID" sz="1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Flowchart: Terminator 42">
            <a:extLst>
              <a:ext uri="{FF2B5EF4-FFF2-40B4-BE49-F238E27FC236}">
                <a16:creationId xmlns:a16="http://schemas.microsoft.com/office/drawing/2014/main" xmlns="" id="{3993AE5E-E3AF-412F-9B0F-22BB36F70C3B}"/>
              </a:ext>
            </a:extLst>
          </p:cNvPr>
          <p:cNvSpPr/>
          <p:nvPr/>
        </p:nvSpPr>
        <p:spPr>
          <a:xfrm>
            <a:off x="4492712" y="3095199"/>
            <a:ext cx="822665" cy="296938"/>
          </a:xfrm>
          <a:prstGeom prst="flowChartTerminator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367</a:t>
            </a:r>
            <a:endParaRPr lang="en-ID" sz="1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Flowchart: Terminator 43">
            <a:extLst>
              <a:ext uri="{FF2B5EF4-FFF2-40B4-BE49-F238E27FC236}">
                <a16:creationId xmlns:a16="http://schemas.microsoft.com/office/drawing/2014/main" xmlns="" id="{993C7D55-4C4A-4052-B03C-C5BAC8A6AC3D}"/>
              </a:ext>
            </a:extLst>
          </p:cNvPr>
          <p:cNvSpPr/>
          <p:nvPr/>
        </p:nvSpPr>
        <p:spPr>
          <a:xfrm>
            <a:off x="6253931" y="2659451"/>
            <a:ext cx="822665" cy="296938"/>
          </a:xfrm>
          <a:prstGeom prst="flowChartTerminator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362</a:t>
            </a:r>
            <a:endParaRPr lang="en-ID" sz="1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Flowchart: Terminator 44">
            <a:extLst>
              <a:ext uri="{FF2B5EF4-FFF2-40B4-BE49-F238E27FC236}">
                <a16:creationId xmlns:a16="http://schemas.microsoft.com/office/drawing/2014/main" xmlns="" id="{EC42D541-8083-475A-BA57-C0495213793A}"/>
              </a:ext>
            </a:extLst>
          </p:cNvPr>
          <p:cNvSpPr/>
          <p:nvPr/>
        </p:nvSpPr>
        <p:spPr>
          <a:xfrm>
            <a:off x="5072063" y="3906603"/>
            <a:ext cx="822665" cy="296938"/>
          </a:xfrm>
          <a:prstGeom prst="flowChartTerminator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339</a:t>
            </a:r>
            <a:endParaRPr lang="en-ID" sz="1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Flowchart: Terminator 45">
            <a:extLst>
              <a:ext uri="{FF2B5EF4-FFF2-40B4-BE49-F238E27FC236}">
                <a16:creationId xmlns:a16="http://schemas.microsoft.com/office/drawing/2014/main" xmlns="" id="{18384285-8F44-4C78-A1F3-F3292728AC2B}"/>
              </a:ext>
            </a:extLst>
          </p:cNvPr>
          <p:cNvSpPr/>
          <p:nvPr/>
        </p:nvSpPr>
        <p:spPr>
          <a:xfrm>
            <a:off x="4936962" y="4646340"/>
            <a:ext cx="822665" cy="296938"/>
          </a:xfrm>
          <a:prstGeom prst="flowChartTerminator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316</a:t>
            </a:r>
            <a:endParaRPr lang="en-ID" sz="1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Flowchart: Terminator 46">
            <a:extLst>
              <a:ext uri="{FF2B5EF4-FFF2-40B4-BE49-F238E27FC236}">
                <a16:creationId xmlns:a16="http://schemas.microsoft.com/office/drawing/2014/main" xmlns="" id="{00030893-5FCA-427F-B1A3-B419C94099F3}"/>
              </a:ext>
            </a:extLst>
          </p:cNvPr>
          <p:cNvSpPr/>
          <p:nvPr/>
        </p:nvSpPr>
        <p:spPr>
          <a:xfrm>
            <a:off x="11056997" y="4354497"/>
            <a:ext cx="822665" cy="296938"/>
          </a:xfrm>
          <a:prstGeom prst="flowChartTerminator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303</a:t>
            </a:r>
            <a:endParaRPr lang="en-ID" sz="1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Flowchart: Terminator 47">
            <a:extLst>
              <a:ext uri="{FF2B5EF4-FFF2-40B4-BE49-F238E27FC236}">
                <a16:creationId xmlns:a16="http://schemas.microsoft.com/office/drawing/2014/main" xmlns="" id="{84DE3776-42E1-468A-86E6-A814F09568B4}"/>
              </a:ext>
            </a:extLst>
          </p:cNvPr>
          <p:cNvSpPr/>
          <p:nvPr/>
        </p:nvSpPr>
        <p:spPr>
          <a:xfrm>
            <a:off x="344933" y="1663410"/>
            <a:ext cx="822665" cy="296938"/>
          </a:xfrm>
          <a:prstGeom prst="flowChartTerminator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276</a:t>
            </a:r>
            <a:endParaRPr lang="en-ID" sz="1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Flowchart: Terminator 48">
            <a:extLst>
              <a:ext uri="{FF2B5EF4-FFF2-40B4-BE49-F238E27FC236}">
                <a16:creationId xmlns:a16="http://schemas.microsoft.com/office/drawing/2014/main" xmlns="" id="{4B237F98-9F89-4DF5-AFC2-D842C0F4DD31}"/>
              </a:ext>
            </a:extLst>
          </p:cNvPr>
          <p:cNvSpPr/>
          <p:nvPr/>
        </p:nvSpPr>
        <p:spPr>
          <a:xfrm>
            <a:off x="7434126" y="3942118"/>
            <a:ext cx="822665" cy="296938"/>
          </a:xfrm>
          <a:prstGeom prst="flowChartTerminator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273</a:t>
            </a:r>
            <a:endParaRPr lang="en-ID" sz="1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Flowchart: Terminator 49">
            <a:extLst>
              <a:ext uri="{FF2B5EF4-FFF2-40B4-BE49-F238E27FC236}">
                <a16:creationId xmlns:a16="http://schemas.microsoft.com/office/drawing/2014/main" xmlns="" id="{1CC14F87-0034-4242-B004-10F05243C276}"/>
              </a:ext>
            </a:extLst>
          </p:cNvPr>
          <p:cNvSpPr/>
          <p:nvPr/>
        </p:nvSpPr>
        <p:spPr>
          <a:xfrm>
            <a:off x="8698565" y="4124799"/>
            <a:ext cx="822665" cy="296938"/>
          </a:xfrm>
          <a:prstGeom prst="flowChartTerminator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160</a:t>
            </a:r>
            <a:endParaRPr lang="en-ID" sz="1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Flowchart: Terminator 50">
            <a:extLst>
              <a:ext uri="{FF2B5EF4-FFF2-40B4-BE49-F238E27FC236}">
                <a16:creationId xmlns:a16="http://schemas.microsoft.com/office/drawing/2014/main" xmlns="" id="{0131FBA3-95E0-48B8-89BF-6EBD25A6BDEA}"/>
              </a:ext>
            </a:extLst>
          </p:cNvPr>
          <p:cNvSpPr/>
          <p:nvPr/>
        </p:nvSpPr>
        <p:spPr>
          <a:xfrm>
            <a:off x="6096000" y="3797145"/>
            <a:ext cx="822665" cy="296938"/>
          </a:xfrm>
          <a:prstGeom prst="flowChartTerminator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  <a:endParaRPr lang="en-ID" sz="1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Flowchart: Terminator 51">
            <a:extLst>
              <a:ext uri="{FF2B5EF4-FFF2-40B4-BE49-F238E27FC236}">
                <a16:creationId xmlns:a16="http://schemas.microsoft.com/office/drawing/2014/main" xmlns="" id="{91F016C1-3E61-4129-9704-270C47E2F862}"/>
              </a:ext>
            </a:extLst>
          </p:cNvPr>
          <p:cNvSpPr/>
          <p:nvPr/>
        </p:nvSpPr>
        <p:spPr>
          <a:xfrm>
            <a:off x="7845458" y="2737007"/>
            <a:ext cx="822665" cy="296938"/>
          </a:xfrm>
          <a:prstGeom prst="flowChartTerminator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122</a:t>
            </a:r>
            <a:endParaRPr lang="en-ID" sz="1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Flowchart: Terminator 52">
            <a:extLst>
              <a:ext uri="{FF2B5EF4-FFF2-40B4-BE49-F238E27FC236}">
                <a16:creationId xmlns:a16="http://schemas.microsoft.com/office/drawing/2014/main" xmlns="" id="{5449CBA9-7EEA-46DA-9B1A-C2D62DE103E8}"/>
              </a:ext>
            </a:extLst>
          </p:cNvPr>
          <p:cNvSpPr/>
          <p:nvPr/>
        </p:nvSpPr>
        <p:spPr>
          <a:xfrm>
            <a:off x="9542446" y="2983593"/>
            <a:ext cx="822665" cy="296938"/>
          </a:xfrm>
          <a:prstGeom prst="flowChartTerminator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112</a:t>
            </a:r>
            <a:endParaRPr lang="en-ID" sz="1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Flowchart: Terminator 53">
            <a:extLst>
              <a:ext uri="{FF2B5EF4-FFF2-40B4-BE49-F238E27FC236}">
                <a16:creationId xmlns:a16="http://schemas.microsoft.com/office/drawing/2014/main" xmlns="" id="{872386DC-6B5D-4B56-958C-0E86F800994A}"/>
              </a:ext>
            </a:extLst>
          </p:cNvPr>
          <p:cNvSpPr/>
          <p:nvPr/>
        </p:nvSpPr>
        <p:spPr>
          <a:xfrm>
            <a:off x="7305193" y="1890329"/>
            <a:ext cx="822665" cy="296938"/>
          </a:xfrm>
          <a:prstGeom prst="flowChartTerminator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</a:t>
            </a:r>
            <a:endParaRPr lang="en-ID" sz="1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Flowchart: Terminator 54">
            <a:extLst>
              <a:ext uri="{FF2B5EF4-FFF2-40B4-BE49-F238E27FC236}">
                <a16:creationId xmlns:a16="http://schemas.microsoft.com/office/drawing/2014/main" xmlns="" id="{95EB80C2-9E56-4658-9EA9-5A1D8C4A1832}"/>
              </a:ext>
            </a:extLst>
          </p:cNvPr>
          <p:cNvSpPr/>
          <p:nvPr/>
        </p:nvSpPr>
        <p:spPr>
          <a:xfrm>
            <a:off x="2935569" y="3036874"/>
            <a:ext cx="822665" cy="296938"/>
          </a:xfrm>
          <a:prstGeom prst="flowChartTerminator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992</a:t>
            </a:r>
            <a:endParaRPr lang="en-ID" sz="1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Flowchart: Terminator 55">
            <a:extLst>
              <a:ext uri="{FF2B5EF4-FFF2-40B4-BE49-F238E27FC236}">
                <a16:creationId xmlns:a16="http://schemas.microsoft.com/office/drawing/2014/main" xmlns="" id="{E2B28E88-7B50-4819-A3DB-B76DC1B5321A}"/>
              </a:ext>
            </a:extLst>
          </p:cNvPr>
          <p:cNvSpPr/>
          <p:nvPr/>
        </p:nvSpPr>
        <p:spPr>
          <a:xfrm>
            <a:off x="6847205" y="3234657"/>
            <a:ext cx="822665" cy="296938"/>
          </a:xfrm>
          <a:prstGeom prst="flowChartTerminator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endParaRPr lang="en-ID" sz="1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FB9A7872-DE42-495C-9655-23CF15D575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598374"/>
              </p:ext>
            </p:extLst>
          </p:nvPr>
        </p:nvGraphicFramePr>
        <p:xfrm>
          <a:off x="9104885" y="1101362"/>
          <a:ext cx="2909772" cy="1508760"/>
        </p:xfrm>
        <a:graphic>
          <a:graphicData uri="http://schemas.openxmlformats.org/drawingml/2006/table">
            <a:tbl>
              <a:tblPr>
                <a:tableStyleId>{EB344D84-9AFB-497E-A393-DC336BA19D2E}</a:tableStyleId>
              </a:tblPr>
              <a:tblGrid>
                <a:gridCol w="303767">
                  <a:extLst>
                    <a:ext uri="{9D8B030D-6E8A-4147-A177-3AD203B41FA5}">
                      <a16:colId xmlns:a16="http://schemas.microsoft.com/office/drawing/2014/main" xmlns="" val="1720697637"/>
                    </a:ext>
                  </a:extLst>
                </a:gridCol>
                <a:gridCol w="1031269">
                  <a:extLst>
                    <a:ext uri="{9D8B030D-6E8A-4147-A177-3AD203B41FA5}">
                      <a16:colId xmlns:a16="http://schemas.microsoft.com/office/drawing/2014/main" xmlns="" val="3434430393"/>
                    </a:ext>
                  </a:extLst>
                </a:gridCol>
                <a:gridCol w="807323">
                  <a:extLst>
                    <a:ext uri="{9D8B030D-6E8A-4147-A177-3AD203B41FA5}">
                      <a16:colId xmlns:a16="http://schemas.microsoft.com/office/drawing/2014/main" xmlns="" val="1122197245"/>
                    </a:ext>
                  </a:extLst>
                </a:gridCol>
                <a:gridCol w="767413">
                  <a:extLst>
                    <a:ext uri="{9D8B030D-6E8A-4147-A177-3AD203B41FA5}">
                      <a16:colId xmlns:a16="http://schemas.microsoft.com/office/drawing/2014/main" xmlns="" val="2203550279"/>
                    </a:ext>
                  </a:extLst>
                </a:gridCol>
              </a:tblGrid>
              <a:tr h="199418"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n-ID" sz="16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Provinsi</a:t>
                      </a:r>
                      <a:endParaRPr lang="en-ID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Animo</a:t>
                      </a:r>
                      <a:endParaRPr lang="en-ID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ID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06433242"/>
                  </a:ext>
                </a:extLst>
              </a:tr>
              <a:tr h="199418"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ID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Jateng</a:t>
                      </a:r>
                      <a:endParaRPr lang="en-ID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28.139 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30,8%</a:t>
                      </a:r>
                      <a:endParaRPr lang="en-ID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09645172"/>
                  </a:ext>
                </a:extLst>
              </a:tr>
              <a:tr h="199418"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ID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DIY</a:t>
                      </a:r>
                      <a:endParaRPr lang="en-ID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22.227 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24,3%</a:t>
                      </a:r>
                      <a:endParaRPr lang="en-ID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06119806"/>
                  </a:ext>
                </a:extLst>
              </a:tr>
              <a:tr h="199418"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ID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Jabar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9.185 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10,0%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2068223"/>
                  </a:ext>
                </a:extLst>
              </a:tr>
              <a:tr h="199418"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ID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Jatim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7.679 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8,4%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83222694"/>
                  </a:ext>
                </a:extLst>
              </a:tr>
              <a:tr h="199418"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ID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Jakarta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3.298 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3,6%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410203056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4C1C574-B51F-4439-85DA-A22F98FE9C6D}"/>
              </a:ext>
            </a:extLst>
          </p:cNvPr>
          <p:cNvSpPr txBox="1"/>
          <p:nvPr/>
        </p:nvSpPr>
        <p:spPr>
          <a:xfrm>
            <a:off x="9018981" y="661420"/>
            <a:ext cx="2828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 </a:t>
            </a:r>
            <a:r>
              <a:rPr lang="en-US" b="1" dirty="0" err="1"/>
              <a:t>Provinsi</a:t>
            </a:r>
            <a:r>
              <a:rPr lang="en-US" b="1" dirty="0"/>
              <a:t> </a:t>
            </a:r>
            <a:r>
              <a:rPr lang="en-US" b="1" dirty="0" err="1"/>
              <a:t>Animo</a:t>
            </a:r>
            <a:r>
              <a:rPr lang="en-US" b="1" dirty="0"/>
              <a:t> </a:t>
            </a:r>
            <a:r>
              <a:rPr lang="en-US" b="1" dirty="0" err="1"/>
              <a:t>Terbanyak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3469385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5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500"/>
                            </p:stCondLst>
                            <p:childTnLst>
                              <p:par>
                                <p:cTn id="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1000"/>
                            </p:stCondLst>
                            <p:childTnLst>
                              <p:par>
                                <p:cTn id="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500"/>
                            </p:stCondLst>
                            <p:childTnLst>
                              <p:par>
                                <p:cTn id="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6500"/>
                            </p:stCondLst>
                            <p:childTnLst>
                              <p:par>
                                <p:cTn id="1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8000"/>
                            </p:stCondLst>
                            <p:childTnLst>
                              <p:par>
                                <p:cTn id="1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8500"/>
                            </p:stCondLst>
                            <p:childTnLst>
                              <p:par>
                                <p:cTn id="1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21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map&#10;&#10;Description automatically generated">
            <a:extLst>
              <a:ext uri="{FF2B5EF4-FFF2-40B4-BE49-F238E27FC236}">
                <a16:creationId xmlns:a16="http://schemas.microsoft.com/office/drawing/2014/main" xmlns="" id="{08632A69-6529-4AF0-829C-EEFCC51A8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2619"/>
          <a:stretch/>
        </p:blipFill>
        <p:spPr>
          <a:xfrm>
            <a:off x="159651" y="1116570"/>
            <a:ext cx="11916698" cy="55688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155" y="294624"/>
            <a:ext cx="676003" cy="69067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14" name="Flowchart: Document 13"/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4933" y="63792"/>
              <a:ext cx="31121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9879FA7-4AD9-4C6E-90D1-95C0DB6B6114}"/>
              </a:ext>
            </a:extLst>
          </p:cNvPr>
          <p:cNvSpPr/>
          <p:nvPr/>
        </p:nvSpPr>
        <p:spPr>
          <a:xfrm>
            <a:off x="21307" y="752118"/>
            <a:ext cx="6674044" cy="442160"/>
          </a:xfrm>
          <a:prstGeom prst="roundRect">
            <a:avLst/>
          </a:prstGeom>
          <a:solidFill>
            <a:schemeClr val="accent1">
              <a:lumMod val="50000"/>
            </a:schemeClr>
          </a:solidFill>
          <a:effectLst>
            <a:softEdge rad="127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SEBARAN MABA BERDASARKAN PROVINSI ASAL</a:t>
            </a:r>
            <a:endParaRPr lang="en-ID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E7EDCCE-72E6-48EA-B1C5-8BE520585FB2}"/>
              </a:ext>
            </a:extLst>
          </p:cNvPr>
          <p:cNvGrpSpPr/>
          <p:nvPr/>
        </p:nvGrpSpPr>
        <p:grpSpPr>
          <a:xfrm>
            <a:off x="0" y="6215070"/>
            <a:ext cx="12202160" cy="633646"/>
            <a:chOff x="0" y="6215070"/>
            <a:chExt cx="12202160" cy="633646"/>
          </a:xfrm>
        </p:grpSpPr>
        <p:sp>
          <p:nvSpPr>
            <p:cNvPr id="23" name="Flowchart: Document 13">
              <a:extLst>
                <a:ext uri="{FF2B5EF4-FFF2-40B4-BE49-F238E27FC236}">
                  <a16:creationId xmlns:a16="http://schemas.microsoft.com/office/drawing/2014/main" xmlns="" id="{CF3CEA73-CE46-4126-B457-0E8026D58C1E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AutoShape 141" descr="g1">
              <a:extLst>
                <a:ext uri="{FF2B5EF4-FFF2-40B4-BE49-F238E27FC236}">
                  <a16:creationId xmlns:a16="http://schemas.microsoft.com/office/drawing/2014/main" xmlns="" id="{E31E83E2-9C02-4629-8533-70A126C1EB5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867865" y="6229365"/>
              <a:ext cx="581427" cy="50168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3DE22953-DA0F-4867-AFCF-D69ECE395C82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6" name="AutoShape 140" descr="g2">
              <a:extLst>
                <a:ext uri="{FF2B5EF4-FFF2-40B4-BE49-F238E27FC236}">
                  <a16:creationId xmlns:a16="http://schemas.microsoft.com/office/drawing/2014/main" xmlns="" id="{739BB0F2-88A2-4ED9-A81E-EFB98E5D727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24432" y="6229365"/>
              <a:ext cx="581427" cy="49027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AutoShape 139" descr="g3">
              <a:extLst>
                <a:ext uri="{FF2B5EF4-FFF2-40B4-BE49-F238E27FC236}">
                  <a16:creationId xmlns:a16="http://schemas.microsoft.com/office/drawing/2014/main" xmlns="" id="{ACB6C174-BC43-4112-B5AB-3A5FF5F5D72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0999" y="6240775"/>
              <a:ext cx="581427" cy="49027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xmlns="" id="{91969C3F-4C71-4A45-A7FE-9BA6333297EF}"/>
              </a:ext>
            </a:extLst>
          </p:cNvPr>
          <p:cNvSpPr/>
          <p:nvPr/>
        </p:nvSpPr>
        <p:spPr>
          <a:xfrm>
            <a:off x="3780100" y="5474606"/>
            <a:ext cx="1058784" cy="286215"/>
          </a:xfrm>
          <a:prstGeom prst="flowChartTerminator">
            <a:avLst/>
          </a:prstGeom>
          <a:solidFill>
            <a:srgbClr val="0070C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3.094</a:t>
            </a:r>
            <a:endParaRPr lang="en-ID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lowchart: Terminator 28">
            <a:extLst>
              <a:ext uri="{FF2B5EF4-FFF2-40B4-BE49-F238E27FC236}">
                <a16:creationId xmlns:a16="http://schemas.microsoft.com/office/drawing/2014/main" xmlns="" id="{767A3011-59A4-47E0-A1D1-48933EBF00FC}"/>
              </a:ext>
            </a:extLst>
          </p:cNvPr>
          <p:cNvSpPr/>
          <p:nvPr/>
        </p:nvSpPr>
        <p:spPr>
          <a:xfrm>
            <a:off x="3905250" y="4219072"/>
            <a:ext cx="932973" cy="318293"/>
          </a:xfrm>
          <a:prstGeom prst="flowChartTerminator">
            <a:avLst/>
          </a:prstGeom>
          <a:solidFill>
            <a:srgbClr val="0070C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2.250</a:t>
            </a:r>
            <a:endParaRPr lang="en-ID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Flowchart: Terminator 29">
            <a:extLst>
              <a:ext uri="{FF2B5EF4-FFF2-40B4-BE49-F238E27FC236}">
                <a16:creationId xmlns:a16="http://schemas.microsoft.com/office/drawing/2014/main" xmlns="" id="{397ED5C1-8D53-400B-912E-C48643F0F628}"/>
              </a:ext>
            </a:extLst>
          </p:cNvPr>
          <p:cNvSpPr/>
          <p:nvPr/>
        </p:nvSpPr>
        <p:spPr>
          <a:xfrm>
            <a:off x="4584968" y="4878870"/>
            <a:ext cx="710932" cy="325626"/>
          </a:xfrm>
          <a:prstGeom prst="flowChartTerminator">
            <a:avLst/>
          </a:prstGeom>
          <a:solidFill>
            <a:srgbClr val="0070C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525</a:t>
            </a:r>
            <a:endParaRPr lang="en-ID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lowchart: Terminator 30">
            <a:extLst>
              <a:ext uri="{FF2B5EF4-FFF2-40B4-BE49-F238E27FC236}">
                <a16:creationId xmlns:a16="http://schemas.microsoft.com/office/drawing/2014/main" xmlns="" id="{886A4876-C6B9-4761-95E6-47568253B58A}"/>
              </a:ext>
            </a:extLst>
          </p:cNvPr>
          <p:cNvSpPr/>
          <p:nvPr/>
        </p:nvSpPr>
        <p:spPr>
          <a:xfrm>
            <a:off x="2917000" y="5377410"/>
            <a:ext cx="616268" cy="246548"/>
          </a:xfrm>
          <a:prstGeom prst="flowChartTerminator">
            <a:avLst/>
          </a:prstGeom>
          <a:solidFill>
            <a:srgbClr val="0070C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382</a:t>
            </a:r>
            <a:endParaRPr lang="en-ID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lowchart: Terminator 32">
            <a:extLst>
              <a:ext uri="{FF2B5EF4-FFF2-40B4-BE49-F238E27FC236}">
                <a16:creationId xmlns:a16="http://schemas.microsoft.com/office/drawing/2014/main" xmlns="" id="{D3E9E34F-1BD6-4145-809F-58A096202E70}"/>
              </a:ext>
            </a:extLst>
          </p:cNvPr>
          <p:cNvSpPr/>
          <p:nvPr/>
        </p:nvSpPr>
        <p:spPr>
          <a:xfrm>
            <a:off x="1419767" y="4568580"/>
            <a:ext cx="616268" cy="246548"/>
          </a:xfrm>
          <a:prstGeom prst="flowChartTerminator">
            <a:avLst/>
          </a:prstGeom>
          <a:solidFill>
            <a:srgbClr val="0070C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157</a:t>
            </a:r>
            <a:endParaRPr lang="en-ID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Flowchart: Terminator 33">
            <a:extLst>
              <a:ext uri="{FF2B5EF4-FFF2-40B4-BE49-F238E27FC236}">
                <a16:creationId xmlns:a16="http://schemas.microsoft.com/office/drawing/2014/main" xmlns="" id="{4455B6AB-BA67-459F-9BE8-72D8CDC67DCA}"/>
              </a:ext>
            </a:extLst>
          </p:cNvPr>
          <p:cNvSpPr/>
          <p:nvPr/>
        </p:nvSpPr>
        <p:spPr>
          <a:xfrm>
            <a:off x="2300732" y="5013196"/>
            <a:ext cx="616268" cy="246548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126</a:t>
            </a:r>
            <a:endParaRPr lang="en-ID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lowchart: Terminator 34">
            <a:extLst>
              <a:ext uri="{FF2B5EF4-FFF2-40B4-BE49-F238E27FC236}">
                <a16:creationId xmlns:a16="http://schemas.microsoft.com/office/drawing/2014/main" xmlns="" id="{D7F3824D-4728-4155-A849-C1FFDA3EB92B}"/>
              </a:ext>
            </a:extLst>
          </p:cNvPr>
          <p:cNvSpPr/>
          <p:nvPr/>
        </p:nvSpPr>
        <p:spPr>
          <a:xfrm>
            <a:off x="2996056" y="3939637"/>
            <a:ext cx="616268" cy="246548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117</a:t>
            </a:r>
            <a:endParaRPr lang="en-ID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Flowchart: Terminator 35">
            <a:extLst>
              <a:ext uri="{FF2B5EF4-FFF2-40B4-BE49-F238E27FC236}">
                <a16:creationId xmlns:a16="http://schemas.microsoft.com/office/drawing/2014/main" xmlns="" id="{94643329-50D7-4CF9-A462-910394C8D50F}"/>
              </a:ext>
            </a:extLst>
          </p:cNvPr>
          <p:cNvSpPr/>
          <p:nvPr/>
        </p:nvSpPr>
        <p:spPr>
          <a:xfrm>
            <a:off x="5674349" y="5228528"/>
            <a:ext cx="616268" cy="246548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115</a:t>
            </a:r>
            <a:endParaRPr lang="en-ID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Flowchart: Terminator 36">
            <a:extLst>
              <a:ext uri="{FF2B5EF4-FFF2-40B4-BE49-F238E27FC236}">
                <a16:creationId xmlns:a16="http://schemas.microsoft.com/office/drawing/2014/main" xmlns="" id="{422E7792-5A77-4683-BEF6-C259C00FD694}"/>
              </a:ext>
            </a:extLst>
          </p:cNvPr>
          <p:cNvSpPr/>
          <p:nvPr/>
        </p:nvSpPr>
        <p:spPr>
          <a:xfrm>
            <a:off x="3179541" y="4678260"/>
            <a:ext cx="616268" cy="246548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114</a:t>
            </a:r>
            <a:endParaRPr lang="en-ID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Flowchart: Terminator 37">
            <a:extLst>
              <a:ext uri="{FF2B5EF4-FFF2-40B4-BE49-F238E27FC236}">
                <a16:creationId xmlns:a16="http://schemas.microsoft.com/office/drawing/2014/main" xmlns="" id="{421533C7-0FB1-41F4-835C-01C971278334}"/>
              </a:ext>
            </a:extLst>
          </p:cNvPr>
          <p:cNvSpPr/>
          <p:nvPr/>
        </p:nvSpPr>
        <p:spPr>
          <a:xfrm>
            <a:off x="3148933" y="3563220"/>
            <a:ext cx="616268" cy="246548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109</a:t>
            </a:r>
            <a:endParaRPr lang="en-ID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lowchart: Terminator 37">
            <a:extLst>
              <a:ext uri="{FF2B5EF4-FFF2-40B4-BE49-F238E27FC236}">
                <a16:creationId xmlns:a16="http://schemas.microsoft.com/office/drawing/2014/main" xmlns="" id="{421533C7-0FB1-41F4-835C-01C971278334}"/>
              </a:ext>
            </a:extLst>
          </p:cNvPr>
          <p:cNvSpPr/>
          <p:nvPr/>
        </p:nvSpPr>
        <p:spPr>
          <a:xfrm>
            <a:off x="1269670" y="2388223"/>
            <a:ext cx="514525" cy="197915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85</a:t>
            </a:r>
            <a:endParaRPr lang="en-ID" sz="160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Flowchart: Terminator 37">
            <a:extLst>
              <a:ext uri="{FF2B5EF4-FFF2-40B4-BE49-F238E27FC236}">
                <a16:creationId xmlns:a16="http://schemas.microsoft.com/office/drawing/2014/main" xmlns="" id="{421533C7-0FB1-41F4-835C-01C971278334}"/>
              </a:ext>
            </a:extLst>
          </p:cNvPr>
          <p:cNvSpPr/>
          <p:nvPr/>
        </p:nvSpPr>
        <p:spPr>
          <a:xfrm>
            <a:off x="5570084" y="3216013"/>
            <a:ext cx="514525" cy="230572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82</a:t>
            </a:r>
            <a:endParaRPr lang="en-ID" sz="160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Flowchart: Terminator 37">
            <a:extLst>
              <a:ext uri="{FF2B5EF4-FFF2-40B4-BE49-F238E27FC236}">
                <a16:creationId xmlns:a16="http://schemas.microsoft.com/office/drawing/2014/main" xmlns="" id="{421533C7-0FB1-41F4-835C-01C971278334}"/>
              </a:ext>
            </a:extLst>
          </p:cNvPr>
          <p:cNvSpPr/>
          <p:nvPr/>
        </p:nvSpPr>
        <p:spPr>
          <a:xfrm>
            <a:off x="2094341" y="3557557"/>
            <a:ext cx="514525" cy="252211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78</a:t>
            </a:r>
            <a:endParaRPr lang="en-ID" sz="160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Flowchart: Terminator 37">
            <a:extLst>
              <a:ext uri="{FF2B5EF4-FFF2-40B4-BE49-F238E27FC236}">
                <a16:creationId xmlns:a16="http://schemas.microsoft.com/office/drawing/2014/main" xmlns="" id="{421533C7-0FB1-41F4-835C-01C971278334}"/>
              </a:ext>
            </a:extLst>
          </p:cNvPr>
          <p:cNvSpPr/>
          <p:nvPr/>
        </p:nvSpPr>
        <p:spPr>
          <a:xfrm>
            <a:off x="1734244" y="3017404"/>
            <a:ext cx="514525" cy="252211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71</a:t>
            </a:r>
            <a:endParaRPr lang="en-ID" sz="160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Flowchart: Terminator 37">
            <a:extLst>
              <a:ext uri="{FF2B5EF4-FFF2-40B4-BE49-F238E27FC236}">
                <a16:creationId xmlns:a16="http://schemas.microsoft.com/office/drawing/2014/main" xmlns="" id="{421533C7-0FB1-41F4-835C-01C971278334}"/>
              </a:ext>
            </a:extLst>
          </p:cNvPr>
          <p:cNvSpPr/>
          <p:nvPr/>
        </p:nvSpPr>
        <p:spPr>
          <a:xfrm>
            <a:off x="837779" y="4060079"/>
            <a:ext cx="514525" cy="252211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  <a:endParaRPr lang="en-ID" sz="160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Flowchart: Terminator 37">
            <a:extLst>
              <a:ext uri="{FF2B5EF4-FFF2-40B4-BE49-F238E27FC236}">
                <a16:creationId xmlns:a16="http://schemas.microsoft.com/office/drawing/2014/main" xmlns="" id="{421533C7-0FB1-41F4-835C-01C971278334}"/>
              </a:ext>
            </a:extLst>
          </p:cNvPr>
          <p:cNvSpPr/>
          <p:nvPr/>
        </p:nvSpPr>
        <p:spPr>
          <a:xfrm>
            <a:off x="4162249" y="2741515"/>
            <a:ext cx="514525" cy="230572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  <a:endParaRPr lang="en-ID" sz="160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Flowchart: Terminator 37">
            <a:extLst>
              <a:ext uri="{FF2B5EF4-FFF2-40B4-BE49-F238E27FC236}">
                <a16:creationId xmlns:a16="http://schemas.microsoft.com/office/drawing/2014/main" xmlns="" id="{421533C7-0FB1-41F4-835C-01C971278334}"/>
              </a:ext>
            </a:extLst>
          </p:cNvPr>
          <p:cNvSpPr/>
          <p:nvPr/>
        </p:nvSpPr>
        <p:spPr>
          <a:xfrm>
            <a:off x="5919042" y="4537366"/>
            <a:ext cx="514525" cy="230572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  <a:endParaRPr lang="en-ID" sz="160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Flowchart: Terminator 37">
            <a:extLst>
              <a:ext uri="{FF2B5EF4-FFF2-40B4-BE49-F238E27FC236}">
                <a16:creationId xmlns:a16="http://schemas.microsoft.com/office/drawing/2014/main" xmlns="" id="{421533C7-0FB1-41F4-835C-01C971278334}"/>
              </a:ext>
            </a:extLst>
          </p:cNvPr>
          <p:cNvSpPr/>
          <p:nvPr/>
        </p:nvSpPr>
        <p:spPr>
          <a:xfrm>
            <a:off x="6692083" y="5786213"/>
            <a:ext cx="514525" cy="230572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endParaRPr lang="en-ID" sz="160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Flowchart: Terminator 37">
            <a:extLst>
              <a:ext uri="{FF2B5EF4-FFF2-40B4-BE49-F238E27FC236}">
                <a16:creationId xmlns:a16="http://schemas.microsoft.com/office/drawing/2014/main" xmlns="" id="{421533C7-0FB1-41F4-835C-01C971278334}"/>
              </a:ext>
            </a:extLst>
          </p:cNvPr>
          <p:cNvSpPr/>
          <p:nvPr/>
        </p:nvSpPr>
        <p:spPr>
          <a:xfrm>
            <a:off x="4964034" y="4352742"/>
            <a:ext cx="514525" cy="230572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lang="en-ID" sz="160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Flowchart: Terminator 37">
            <a:extLst>
              <a:ext uri="{FF2B5EF4-FFF2-40B4-BE49-F238E27FC236}">
                <a16:creationId xmlns:a16="http://schemas.microsoft.com/office/drawing/2014/main" xmlns="" id="{421533C7-0FB1-41F4-835C-01C971278334}"/>
              </a:ext>
            </a:extLst>
          </p:cNvPr>
          <p:cNvSpPr/>
          <p:nvPr/>
        </p:nvSpPr>
        <p:spPr>
          <a:xfrm>
            <a:off x="2789665" y="2777901"/>
            <a:ext cx="514525" cy="230572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endParaRPr lang="en-ID" sz="160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Flowchart: Terminator 37">
            <a:extLst>
              <a:ext uri="{FF2B5EF4-FFF2-40B4-BE49-F238E27FC236}">
                <a16:creationId xmlns:a16="http://schemas.microsoft.com/office/drawing/2014/main" xmlns="" id="{421533C7-0FB1-41F4-835C-01C971278334}"/>
              </a:ext>
            </a:extLst>
          </p:cNvPr>
          <p:cNvSpPr/>
          <p:nvPr/>
        </p:nvSpPr>
        <p:spPr>
          <a:xfrm>
            <a:off x="4781374" y="3683662"/>
            <a:ext cx="514525" cy="230572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lang="en-ID" sz="160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Flowchart: Terminator 37">
            <a:extLst>
              <a:ext uri="{FF2B5EF4-FFF2-40B4-BE49-F238E27FC236}">
                <a16:creationId xmlns:a16="http://schemas.microsoft.com/office/drawing/2014/main" xmlns="" id="{421533C7-0FB1-41F4-835C-01C971278334}"/>
              </a:ext>
            </a:extLst>
          </p:cNvPr>
          <p:cNvSpPr/>
          <p:nvPr/>
        </p:nvSpPr>
        <p:spPr>
          <a:xfrm>
            <a:off x="7344529" y="4511771"/>
            <a:ext cx="514525" cy="230572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endParaRPr lang="en-ID" sz="160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Flowchart: Terminator 37">
            <a:extLst>
              <a:ext uri="{FF2B5EF4-FFF2-40B4-BE49-F238E27FC236}">
                <a16:creationId xmlns:a16="http://schemas.microsoft.com/office/drawing/2014/main" xmlns="" id="{421533C7-0FB1-41F4-835C-01C971278334}"/>
              </a:ext>
            </a:extLst>
          </p:cNvPr>
          <p:cNvSpPr/>
          <p:nvPr/>
        </p:nvSpPr>
        <p:spPr>
          <a:xfrm>
            <a:off x="1039749" y="3596712"/>
            <a:ext cx="514525" cy="230572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n-ID" sz="160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Flowchart: Terminator 37">
            <a:extLst>
              <a:ext uri="{FF2B5EF4-FFF2-40B4-BE49-F238E27FC236}">
                <a16:creationId xmlns:a16="http://schemas.microsoft.com/office/drawing/2014/main" xmlns="" id="{421533C7-0FB1-41F4-835C-01C971278334}"/>
              </a:ext>
            </a:extLst>
          </p:cNvPr>
          <p:cNvSpPr/>
          <p:nvPr/>
        </p:nvSpPr>
        <p:spPr>
          <a:xfrm>
            <a:off x="11017162" y="4352742"/>
            <a:ext cx="514525" cy="230572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endParaRPr lang="en-ID" sz="160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Flowchart: Terminator 37">
            <a:extLst>
              <a:ext uri="{FF2B5EF4-FFF2-40B4-BE49-F238E27FC236}">
                <a16:creationId xmlns:a16="http://schemas.microsoft.com/office/drawing/2014/main" xmlns="" id="{421533C7-0FB1-41F4-835C-01C971278334}"/>
              </a:ext>
            </a:extLst>
          </p:cNvPr>
          <p:cNvSpPr/>
          <p:nvPr/>
        </p:nvSpPr>
        <p:spPr>
          <a:xfrm>
            <a:off x="5174418" y="5617713"/>
            <a:ext cx="514525" cy="230572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ID" sz="160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Flowchart: Terminator 37">
            <a:extLst>
              <a:ext uri="{FF2B5EF4-FFF2-40B4-BE49-F238E27FC236}">
                <a16:creationId xmlns:a16="http://schemas.microsoft.com/office/drawing/2014/main" xmlns="" id="{421533C7-0FB1-41F4-835C-01C971278334}"/>
              </a:ext>
            </a:extLst>
          </p:cNvPr>
          <p:cNvSpPr/>
          <p:nvPr/>
        </p:nvSpPr>
        <p:spPr>
          <a:xfrm>
            <a:off x="6904365" y="3481426"/>
            <a:ext cx="514525" cy="230572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en-ID" sz="160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Flowchart: Terminator 37">
            <a:extLst>
              <a:ext uri="{FF2B5EF4-FFF2-40B4-BE49-F238E27FC236}">
                <a16:creationId xmlns:a16="http://schemas.microsoft.com/office/drawing/2014/main" xmlns="" id="{421533C7-0FB1-41F4-835C-01C971278334}"/>
              </a:ext>
            </a:extLst>
          </p:cNvPr>
          <p:cNvSpPr/>
          <p:nvPr/>
        </p:nvSpPr>
        <p:spPr>
          <a:xfrm>
            <a:off x="563628" y="1805284"/>
            <a:ext cx="514525" cy="230572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en-ID" sz="160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Flowchart: Terminator 37">
            <a:extLst>
              <a:ext uri="{FF2B5EF4-FFF2-40B4-BE49-F238E27FC236}">
                <a16:creationId xmlns:a16="http://schemas.microsoft.com/office/drawing/2014/main" xmlns="" id="{421533C7-0FB1-41F4-835C-01C971278334}"/>
              </a:ext>
            </a:extLst>
          </p:cNvPr>
          <p:cNvSpPr/>
          <p:nvPr/>
        </p:nvSpPr>
        <p:spPr>
          <a:xfrm>
            <a:off x="9608049" y="3269615"/>
            <a:ext cx="514525" cy="230572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ID" sz="160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Flowchart: Terminator 37">
            <a:extLst>
              <a:ext uri="{FF2B5EF4-FFF2-40B4-BE49-F238E27FC236}">
                <a16:creationId xmlns:a16="http://schemas.microsoft.com/office/drawing/2014/main" xmlns="" id="{421533C7-0FB1-41F4-835C-01C971278334}"/>
              </a:ext>
            </a:extLst>
          </p:cNvPr>
          <p:cNvSpPr/>
          <p:nvPr/>
        </p:nvSpPr>
        <p:spPr>
          <a:xfrm>
            <a:off x="5860737" y="3843155"/>
            <a:ext cx="514525" cy="230572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ID" sz="160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Flowchart: Terminator 37">
            <a:extLst>
              <a:ext uri="{FF2B5EF4-FFF2-40B4-BE49-F238E27FC236}">
                <a16:creationId xmlns:a16="http://schemas.microsoft.com/office/drawing/2014/main" xmlns="" id="{421533C7-0FB1-41F4-835C-01C971278334}"/>
              </a:ext>
            </a:extLst>
          </p:cNvPr>
          <p:cNvSpPr/>
          <p:nvPr/>
        </p:nvSpPr>
        <p:spPr>
          <a:xfrm>
            <a:off x="7828098" y="2741515"/>
            <a:ext cx="514525" cy="230572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ID" sz="160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Flowchart: Terminator 37">
            <a:extLst>
              <a:ext uri="{FF2B5EF4-FFF2-40B4-BE49-F238E27FC236}">
                <a16:creationId xmlns:a16="http://schemas.microsoft.com/office/drawing/2014/main" xmlns="" id="{421533C7-0FB1-41F4-835C-01C971278334}"/>
              </a:ext>
            </a:extLst>
          </p:cNvPr>
          <p:cNvSpPr/>
          <p:nvPr/>
        </p:nvSpPr>
        <p:spPr>
          <a:xfrm>
            <a:off x="5142936" y="2550098"/>
            <a:ext cx="514525" cy="230572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ID" sz="160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lowchart: Terminator 37">
            <a:extLst>
              <a:ext uri="{FF2B5EF4-FFF2-40B4-BE49-F238E27FC236}">
                <a16:creationId xmlns:a16="http://schemas.microsoft.com/office/drawing/2014/main" xmlns="" id="{421533C7-0FB1-41F4-835C-01C971278334}"/>
              </a:ext>
            </a:extLst>
          </p:cNvPr>
          <p:cNvSpPr/>
          <p:nvPr/>
        </p:nvSpPr>
        <p:spPr>
          <a:xfrm>
            <a:off x="7914336" y="3594639"/>
            <a:ext cx="514525" cy="230572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ID" sz="160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Flowchart: Terminator 37">
            <a:extLst>
              <a:ext uri="{FF2B5EF4-FFF2-40B4-BE49-F238E27FC236}">
                <a16:creationId xmlns:a16="http://schemas.microsoft.com/office/drawing/2014/main" xmlns="" id="{421533C7-0FB1-41F4-835C-01C971278334}"/>
              </a:ext>
            </a:extLst>
          </p:cNvPr>
          <p:cNvSpPr/>
          <p:nvPr/>
        </p:nvSpPr>
        <p:spPr>
          <a:xfrm>
            <a:off x="6918482" y="2845669"/>
            <a:ext cx="514525" cy="230572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ID" sz="160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Flowchart: Terminator 37">
            <a:extLst>
              <a:ext uri="{FF2B5EF4-FFF2-40B4-BE49-F238E27FC236}">
                <a16:creationId xmlns:a16="http://schemas.microsoft.com/office/drawing/2014/main" xmlns="" id="{421533C7-0FB1-41F4-835C-01C971278334}"/>
              </a:ext>
            </a:extLst>
          </p:cNvPr>
          <p:cNvSpPr/>
          <p:nvPr/>
        </p:nvSpPr>
        <p:spPr>
          <a:xfrm>
            <a:off x="8881180" y="4763584"/>
            <a:ext cx="514525" cy="230572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ID" sz="160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Kotak Teks 1"/>
          <p:cNvSpPr txBox="1"/>
          <p:nvPr/>
        </p:nvSpPr>
        <p:spPr>
          <a:xfrm>
            <a:off x="115651" y="5161872"/>
            <a:ext cx="2103060" cy="92333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d-ID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charset="0"/>
                <a:ea typeface="Arial" charset="0"/>
                <a:cs typeface="Arial" charset="0"/>
              </a:rPr>
              <a:t>Maba</a:t>
            </a:r>
            <a:r>
              <a:rPr lang="id-ID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charset="0"/>
                <a:ea typeface="Arial" charset="0"/>
                <a:cs typeface="Arial" charset="0"/>
              </a:rPr>
              <a:t> Tahun 2019</a:t>
            </a:r>
          </a:p>
          <a:p>
            <a:r>
              <a:rPr lang="id-ID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charset="0"/>
                <a:ea typeface="Arial" charset="0"/>
                <a:cs typeface="Arial" charset="0"/>
              </a:rPr>
              <a:t>Berasal dari 34 </a:t>
            </a:r>
          </a:p>
          <a:p>
            <a:r>
              <a:rPr lang="id-ID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charset="0"/>
                <a:ea typeface="Arial" charset="0"/>
                <a:cs typeface="Arial" charset="0"/>
              </a:rPr>
              <a:t>Provinsi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02259D1F-146A-444A-8451-3AB91278A4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505206"/>
              </p:ext>
            </p:extLst>
          </p:nvPr>
        </p:nvGraphicFramePr>
        <p:xfrm>
          <a:off x="8679372" y="1180420"/>
          <a:ext cx="3237324" cy="1508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4862">
                  <a:extLst>
                    <a:ext uri="{9D8B030D-6E8A-4147-A177-3AD203B41FA5}">
                      <a16:colId xmlns:a16="http://schemas.microsoft.com/office/drawing/2014/main" xmlns="" val="3538373456"/>
                    </a:ext>
                  </a:extLst>
                </a:gridCol>
                <a:gridCol w="1351231">
                  <a:extLst>
                    <a:ext uri="{9D8B030D-6E8A-4147-A177-3AD203B41FA5}">
                      <a16:colId xmlns:a16="http://schemas.microsoft.com/office/drawing/2014/main" xmlns="" val="3062616406"/>
                    </a:ext>
                  </a:extLst>
                </a:gridCol>
                <a:gridCol w="1351231">
                  <a:extLst>
                    <a:ext uri="{9D8B030D-6E8A-4147-A177-3AD203B41FA5}">
                      <a16:colId xmlns:a16="http://schemas.microsoft.com/office/drawing/2014/main" xmlns="" val="1616025926"/>
                    </a:ext>
                  </a:extLst>
                </a:gridCol>
              </a:tblGrid>
              <a:tr h="242378"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b="1" u="none" strike="noStrike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n-ID" sz="1600" b="1" i="0" u="none" strike="noStrike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b="1" u="none" strike="noStrike" dirty="0" err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Provinsi</a:t>
                      </a:r>
                      <a:endParaRPr lang="en-ID" sz="1600" b="1" i="0" u="none" strike="noStrike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b="1" u="none" strike="noStrike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ID" sz="1600" b="1" i="0" u="none" strike="noStrike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82201834"/>
                  </a:ext>
                </a:extLst>
              </a:tr>
              <a:tr h="242378"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ID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DIY</a:t>
                      </a:r>
                      <a:endParaRPr lang="en-ID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39,1%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050958942"/>
                  </a:ext>
                </a:extLst>
              </a:tr>
              <a:tr h="242378"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ID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Jateng</a:t>
                      </a:r>
                      <a:endParaRPr lang="en-ID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28,4%</a:t>
                      </a:r>
                      <a:endParaRPr lang="en-ID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903797231"/>
                  </a:ext>
                </a:extLst>
              </a:tr>
              <a:tr h="242378"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ID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Jatim</a:t>
                      </a:r>
                      <a:endParaRPr lang="en-ID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6,6%</a:t>
                      </a:r>
                      <a:endParaRPr lang="en-ID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299214140"/>
                  </a:ext>
                </a:extLst>
              </a:tr>
              <a:tr h="242378"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ID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Jabar</a:t>
                      </a:r>
                      <a:endParaRPr lang="en-ID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4,8%</a:t>
                      </a:r>
                      <a:endParaRPr lang="en-ID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360804918"/>
                  </a:ext>
                </a:extLst>
              </a:tr>
              <a:tr h="242378"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ID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Lampung</a:t>
                      </a:r>
                      <a:endParaRPr lang="en-ID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2,0%</a:t>
                      </a:r>
                      <a:endParaRPr lang="en-ID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85919166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9D351E5-548A-4503-A809-997B709B7E2E}"/>
              </a:ext>
            </a:extLst>
          </p:cNvPr>
          <p:cNvSpPr txBox="1"/>
          <p:nvPr/>
        </p:nvSpPr>
        <p:spPr>
          <a:xfrm>
            <a:off x="8638226" y="711404"/>
            <a:ext cx="289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 </a:t>
            </a:r>
            <a:r>
              <a:rPr lang="en-US" b="1" dirty="0" err="1"/>
              <a:t>Besar</a:t>
            </a:r>
            <a:r>
              <a:rPr lang="en-US" b="1" dirty="0"/>
              <a:t> </a:t>
            </a:r>
            <a:r>
              <a:rPr lang="en-US" b="1" dirty="0" err="1"/>
              <a:t>Sebaran</a:t>
            </a:r>
            <a:r>
              <a:rPr lang="en-US" b="1" dirty="0"/>
              <a:t> </a:t>
            </a:r>
            <a:r>
              <a:rPr lang="en-US" b="1" dirty="0" err="1"/>
              <a:t>Mahasiswa</a:t>
            </a:r>
            <a:r>
              <a:rPr lang="en-US" b="1" dirty="0"/>
              <a:t> 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1116617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50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500"/>
                            </p:stCondLst>
                            <p:childTnLst>
                              <p:par>
                                <p:cTn id="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500"/>
                            </p:stCondLst>
                            <p:childTnLst>
                              <p:par>
                                <p:cTn id="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000"/>
                            </p:stCondLst>
                            <p:childTnLst>
                              <p:par>
                                <p:cTn id="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5500"/>
                            </p:stCondLst>
                            <p:childTnLst>
                              <p:par>
                                <p:cTn id="1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6500"/>
                            </p:stCondLst>
                            <p:childTnLst>
                              <p:par>
                                <p:cTn id="1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7500"/>
                            </p:stCondLst>
                            <p:childTnLst>
                              <p:par>
                                <p:cTn id="1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1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8500"/>
                            </p:stCondLst>
                            <p:childTnLst>
                              <p:par>
                                <p:cTn id="1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28" grpId="0" animBg="1"/>
      <p:bldP spid="32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map&#10;&#10;Description automatically generated">
            <a:extLst>
              <a:ext uri="{FF2B5EF4-FFF2-40B4-BE49-F238E27FC236}">
                <a16:creationId xmlns:a16="http://schemas.microsoft.com/office/drawing/2014/main" xmlns="" id="{08632A69-6529-4AF0-829C-EEFCC51A8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651" y="1116570"/>
            <a:ext cx="11916698" cy="55688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155" y="294624"/>
            <a:ext cx="676003" cy="69067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14" name="Flowchart: Document 13"/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4933" y="63792"/>
              <a:ext cx="31121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E7EDCCE-72E6-48EA-B1C5-8BE520585FB2}"/>
              </a:ext>
            </a:extLst>
          </p:cNvPr>
          <p:cNvGrpSpPr/>
          <p:nvPr/>
        </p:nvGrpSpPr>
        <p:grpSpPr>
          <a:xfrm>
            <a:off x="112916" y="6231509"/>
            <a:ext cx="12202160" cy="633646"/>
            <a:chOff x="0" y="6215070"/>
            <a:chExt cx="12202160" cy="633646"/>
          </a:xfrm>
        </p:grpSpPr>
        <p:sp>
          <p:nvSpPr>
            <p:cNvPr id="23" name="Flowchart: Document 13">
              <a:extLst>
                <a:ext uri="{FF2B5EF4-FFF2-40B4-BE49-F238E27FC236}">
                  <a16:creationId xmlns:a16="http://schemas.microsoft.com/office/drawing/2014/main" xmlns="" id="{CF3CEA73-CE46-4126-B457-0E8026D58C1E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AutoShape 141" descr="g1">
              <a:extLst>
                <a:ext uri="{FF2B5EF4-FFF2-40B4-BE49-F238E27FC236}">
                  <a16:creationId xmlns:a16="http://schemas.microsoft.com/office/drawing/2014/main" xmlns="" id="{E31E83E2-9C02-4629-8533-70A126C1EB5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867865" y="6229365"/>
              <a:ext cx="581427" cy="50168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3DE22953-DA0F-4867-AFCF-D69ECE395C82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6" name="AutoShape 140" descr="g2">
              <a:extLst>
                <a:ext uri="{FF2B5EF4-FFF2-40B4-BE49-F238E27FC236}">
                  <a16:creationId xmlns:a16="http://schemas.microsoft.com/office/drawing/2014/main" xmlns="" id="{739BB0F2-88A2-4ED9-A81E-EFB98E5D727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24432" y="6229365"/>
              <a:ext cx="581427" cy="49027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AutoShape 139" descr="g3">
              <a:extLst>
                <a:ext uri="{FF2B5EF4-FFF2-40B4-BE49-F238E27FC236}">
                  <a16:creationId xmlns:a16="http://schemas.microsoft.com/office/drawing/2014/main" xmlns="" id="{ACB6C174-BC43-4112-B5AB-3A5FF5F5D72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0999" y="6240775"/>
              <a:ext cx="581427" cy="49027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61" name="Flowchart: Terminator 9">
            <a:extLst>
              <a:ext uri="{FF2B5EF4-FFF2-40B4-BE49-F238E27FC236}">
                <a16:creationId xmlns:a16="http://schemas.microsoft.com/office/drawing/2014/main" xmlns="" id="{91969C3F-4C71-4A45-A7FE-9BA6333297EF}"/>
              </a:ext>
            </a:extLst>
          </p:cNvPr>
          <p:cNvSpPr/>
          <p:nvPr/>
        </p:nvSpPr>
        <p:spPr>
          <a:xfrm>
            <a:off x="3780100" y="5474606"/>
            <a:ext cx="1058784" cy="286215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629</a:t>
            </a:r>
            <a:endParaRPr lang="en-ID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Flowchart: Terminator 28">
            <a:extLst>
              <a:ext uri="{FF2B5EF4-FFF2-40B4-BE49-F238E27FC236}">
                <a16:creationId xmlns:a16="http://schemas.microsoft.com/office/drawing/2014/main" xmlns="" id="{767A3011-59A4-47E0-A1D1-48933EBF00FC}"/>
              </a:ext>
            </a:extLst>
          </p:cNvPr>
          <p:cNvSpPr/>
          <p:nvPr/>
        </p:nvSpPr>
        <p:spPr>
          <a:xfrm>
            <a:off x="3982741" y="4234570"/>
            <a:ext cx="728743" cy="290935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364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Flowchart: Terminator 28">
            <a:extLst>
              <a:ext uri="{FF2B5EF4-FFF2-40B4-BE49-F238E27FC236}">
                <a16:creationId xmlns:a16="http://schemas.microsoft.com/office/drawing/2014/main" xmlns="" id="{767A3011-59A4-47E0-A1D1-48933EBF00FC}"/>
              </a:ext>
            </a:extLst>
          </p:cNvPr>
          <p:cNvSpPr/>
          <p:nvPr/>
        </p:nvSpPr>
        <p:spPr>
          <a:xfrm>
            <a:off x="4711484" y="4886962"/>
            <a:ext cx="622839" cy="242268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Flowchart: Terminator 28">
            <a:extLst>
              <a:ext uri="{FF2B5EF4-FFF2-40B4-BE49-F238E27FC236}">
                <a16:creationId xmlns:a16="http://schemas.microsoft.com/office/drawing/2014/main" xmlns="" id="{767A3011-59A4-47E0-A1D1-48933EBF00FC}"/>
              </a:ext>
            </a:extLst>
          </p:cNvPr>
          <p:cNvSpPr/>
          <p:nvPr/>
        </p:nvSpPr>
        <p:spPr>
          <a:xfrm>
            <a:off x="2984954" y="5397520"/>
            <a:ext cx="622839" cy="242268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Flowchart: Terminator 32">
            <a:extLst>
              <a:ext uri="{FF2B5EF4-FFF2-40B4-BE49-F238E27FC236}">
                <a16:creationId xmlns:a16="http://schemas.microsoft.com/office/drawing/2014/main" xmlns="" id="{D3E9E34F-1BD6-4145-809F-58A096202E70}"/>
              </a:ext>
            </a:extLst>
          </p:cNvPr>
          <p:cNvSpPr/>
          <p:nvPr/>
        </p:nvSpPr>
        <p:spPr>
          <a:xfrm>
            <a:off x="2135082" y="4278957"/>
            <a:ext cx="616268" cy="246548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ID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Flowchart: Terminator 32">
            <a:extLst>
              <a:ext uri="{FF2B5EF4-FFF2-40B4-BE49-F238E27FC236}">
                <a16:creationId xmlns:a16="http://schemas.microsoft.com/office/drawing/2014/main" xmlns="" id="{D3E9E34F-1BD6-4145-809F-58A096202E70}"/>
              </a:ext>
            </a:extLst>
          </p:cNvPr>
          <p:cNvSpPr/>
          <p:nvPr/>
        </p:nvSpPr>
        <p:spPr>
          <a:xfrm>
            <a:off x="3043261" y="3542546"/>
            <a:ext cx="616268" cy="246548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ID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Flowchart: Terminator 32">
            <a:extLst>
              <a:ext uri="{FF2B5EF4-FFF2-40B4-BE49-F238E27FC236}">
                <a16:creationId xmlns:a16="http://schemas.microsoft.com/office/drawing/2014/main" xmlns="" id="{D3E9E34F-1BD6-4145-809F-58A096202E70}"/>
              </a:ext>
            </a:extLst>
          </p:cNvPr>
          <p:cNvSpPr/>
          <p:nvPr/>
        </p:nvSpPr>
        <p:spPr>
          <a:xfrm>
            <a:off x="3178402" y="4636945"/>
            <a:ext cx="616268" cy="246548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ID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Flowchart: Terminator 32">
            <a:extLst>
              <a:ext uri="{FF2B5EF4-FFF2-40B4-BE49-F238E27FC236}">
                <a16:creationId xmlns:a16="http://schemas.microsoft.com/office/drawing/2014/main" xmlns="" id="{D3E9E34F-1BD6-4145-809F-58A096202E70}"/>
              </a:ext>
            </a:extLst>
          </p:cNvPr>
          <p:cNvSpPr/>
          <p:nvPr/>
        </p:nvSpPr>
        <p:spPr>
          <a:xfrm>
            <a:off x="2991525" y="3893003"/>
            <a:ext cx="616268" cy="246548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ID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Flowchart: Terminator 32">
            <a:extLst>
              <a:ext uri="{FF2B5EF4-FFF2-40B4-BE49-F238E27FC236}">
                <a16:creationId xmlns:a16="http://schemas.microsoft.com/office/drawing/2014/main" xmlns="" id="{D3E9E34F-1BD6-4145-809F-58A096202E70}"/>
              </a:ext>
            </a:extLst>
          </p:cNvPr>
          <p:cNvSpPr/>
          <p:nvPr/>
        </p:nvSpPr>
        <p:spPr>
          <a:xfrm>
            <a:off x="2345278" y="5008096"/>
            <a:ext cx="616268" cy="246548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ID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Flowchart: Terminator 32">
            <a:extLst>
              <a:ext uri="{FF2B5EF4-FFF2-40B4-BE49-F238E27FC236}">
                <a16:creationId xmlns:a16="http://schemas.microsoft.com/office/drawing/2014/main" xmlns="" id="{D3E9E34F-1BD6-4145-809F-58A096202E70}"/>
              </a:ext>
            </a:extLst>
          </p:cNvPr>
          <p:cNvSpPr/>
          <p:nvPr/>
        </p:nvSpPr>
        <p:spPr>
          <a:xfrm>
            <a:off x="5666608" y="5223816"/>
            <a:ext cx="616268" cy="246548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ID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Flowchart: Terminator 32">
            <a:extLst>
              <a:ext uri="{FF2B5EF4-FFF2-40B4-BE49-F238E27FC236}">
                <a16:creationId xmlns:a16="http://schemas.microsoft.com/office/drawing/2014/main" xmlns="" id="{D3E9E34F-1BD6-4145-809F-58A096202E70}"/>
              </a:ext>
            </a:extLst>
          </p:cNvPr>
          <p:cNvSpPr/>
          <p:nvPr/>
        </p:nvSpPr>
        <p:spPr>
          <a:xfrm>
            <a:off x="1397725" y="4278957"/>
            <a:ext cx="616268" cy="246548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ID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Flowchart: Terminator 32">
            <a:extLst>
              <a:ext uri="{FF2B5EF4-FFF2-40B4-BE49-F238E27FC236}">
                <a16:creationId xmlns:a16="http://schemas.microsoft.com/office/drawing/2014/main" xmlns="" id="{D3E9E34F-1BD6-4145-809F-58A096202E70}"/>
              </a:ext>
            </a:extLst>
          </p:cNvPr>
          <p:cNvSpPr/>
          <p:nvPr/>
        </p:nvSpPr>
        <p:spPr>
          <a:xfrm>
            <a:off x="2031934" y="3564570"/>
            <a:ext cx="616268" cy="246548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ID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Flowchart: Terminator 32">
            <a:extLst>
              <a:ext uri="{FF2B5EF4-FFF2-40B4-BE49-F238E27FC236}">
                <a16:creationId xmlns:a16="http://schemas.microsoft.com/office/drawing/2014/main" xmlns="" id="{D3E9E34F-1BD6-4145-809F-58A096202E70}"/>
              </a:ext>
            </a:extLst>
          </p:cNvPr>
          <p:cNvSpPr/>
          <p:nvPr/>
        </p:nvSpPr>
        <p:spPr>
          <a:xfrm>
            <a:off x="1271733" y="2376676"/>
            <a:ext cx="616268" cy="246548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ID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Flowchart: Terminator 32">
            <a:extLst>
              <a:ext uri="{FF2B5EF4-FFF2-40B4-BE49-F238E27FC236}">
                <a16:creationId xmlns:a16="http://schemas.microsoft.com/office/drawing/2014/main" xmlns="" id="{D3E9E34F-1BD6-4145-809F-58A096202E70}"/>
              </a:ext>
            </a:extLst>
          </p:cNvPr>
          <p:cNvSpPr/>
          <p:nvPr/>
        </p:nvSpPr>
        <p:spPr>
          <a:xfrm>
            <a:off x="4172706" y="3344261"/>
            <a:ext cx="425269" cy="220309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ID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Flowchart: Terminator 32">
            <a:extLst>
              <a:ext uri="{FF2B5EF4-FFF2-40B4-BE49-F238E27FC236}">
                <a16:creationId xmlns:a16="http://schemas.microsoft.com/office/drawing/2014/main" xmlns="" id="{D3E9E34F-1BD6-4145-809F-58A096202E70}"/>
              </a:ext>
            </a:extLst>
          </p:cNvPr>
          <p:cNvSpPr/>
          <p:nvPr/>
        </p:nvSpPr>
        <p:spPr>
          <a:xfrm>
            <a:off x="544195" y="1820450"/>
            <a:ext cx="616268" cy="246548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ID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Flowchart: Terminator 32">
            <a:extLst>
              <a:ext uri="{FF2B5EF4-FFF2-40B4-BE49-F238E27FC236}">
                <a16:creationId xmlns:a16="http://schemas.microsoft.com/office/drawing/2014/main" xmlns="" id="{D3E9E34F-1BD6-4145-809F-58A096202E70}"/>
              </a:ext>
            </a:extLst>
          </p:cNvPr>
          <p:cNvSpPr/>
          <p:nvPr/>
        </p:nvSpPr>
        <p:spPr>
          <a:xfrm>
            <a:off x="6616948" y="5741398"/>
            <a:ext cx="616268" cy="246548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ID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Flowchart: Terminator 32">
            <a:extLst>
              <a:ext uri="{FF2B5EF4-FFF2-40B4-BE49-F238E27FC236}">
                <a16:creationId xmlns:a16="http://schemas.microsoft.com/office/drawing/2014/main" xmlns="" id="{D3E9E34F-1BD6-4145-809F-58A096202E70}"/>
              </a:ext>
            </a:extLst>
          </p:cNvPr>
          <p:cNvSpPr/>
          <p:nvPr/>
        </p:nvSpPr>
        <p:spPr>
          <a:xfrm>
            <a:off x="5837083" y="4528010"/>
            <a:ext cx="616268" cy="246548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ID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Flowchart: Terminator 32">
            <a:extLst>
              <a:ext uri="{FF2B5EF4-FFF2-40B4-BE49-F238E27FC236}">
                <a16:creationId xmlns:a16="http://schemas.microsoft.com/office/drawing/2014/main" xmlns="" id="{D3E9E34F-1BD6-4145-809F-58A096202E70}"/>
              </a:ext>
            </a:extLst>
          </p:cNvPr>
          <p:cNvSpPr/>
          <p:nvPr/>
        </p:nvSpPr>
        <p:spPr>
          <a:xfrm>
            <a:off x="985188" y="3616373"/>
            <a:ext cx="616268" cy="246548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ID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Flowchart: Terminator 32">
            <a:extLst>
              <a:ext uri="{FF2B5EF4-FFF2-40B4-BE49-F238E27FC236}">
                <a16:creationId xmlns:a16="http://schemas.microsoft.com/office/drawing/2014/main" xmlns="" id="{D3E9E34F-1BD6-4145-809F-58A096202E70}"/>
              </a:ext>
            </a:extLst>
          </p:cNvPr>
          <p:cNvSpPr/>
          <p:nvPr/>
        </p:nvSpPr>
        <p:spPr>
          <a:xfrm>
            <a:off x="4793199" y="3619649"/>
            <a:ext cx="616268" cy="246548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ID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Flowchart: Terminator 32">
            <a:extLst>
              <a:ext uri="{FF2B5EF4-FFF2-40B4-BE49-F238E27FC236}">
                <a16:creationId xmlns:a16="http://schemas.microsoft.com/office/drawing/2014/main" xmlns="" id="{D3E9E34F-1BD6-4145-809F-58A096202E70}"/>
              </a:ext>
            </a:extLst>
          </p:cNvPr>
          <p:cNvSpPr/>
          <p:nvPr/>
        </p:nvSpPr>
        <p:spPr>
          <a:xfrm>
            <a:off x="4883558" y="4314129"/>
            <a:ext cx="616268" cy="246548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ID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Flowchart: Terminator 32">
            <a:extLst>
              <a:ext uri="{FF2B5EF4-FFF2-40B4-BE49-F238E27FC236}">
                <a16:creationId xmlns:a16="http://schemas.microsoft.com/office/drawing/2014/main" xmlns="" id="{D3E9E34F-1BD6-4145-809F-58A096202E70}"/>
              </a:ext>
            </a:extLst>
          </p:cNvPr>
          <p:cNvSpPr/>
          <p:nvPr/>
        </p:nvSpPr>
        <p:spPr>
          <a:xfrm>
            <a:off x="1705859" y="3011394"/>
            <a:ext cx="616268" cy="246548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ID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Flowchart: Terminator 32">
            <a:extLst>
              <a:ext uri="{FF2B5EF4-FFF2-40B4-BE49-F238E27FC236}">
                <a16:creationId xmlns:a16="http://schemas.microsoft.com/office/drawing/2014/main" xmlns="" id="{D3E9E34F-1BD6-4145-809F-58A096202E70}"/>
              </a:ext>
            </a:extLst>
          </p:cNvPr>
          <p:cNvSpPr/>
          <p:nvPr/>
        </p:nvSpPr>
        <p:spPr>
          <a:xfrm>
            <a:off x="11018561" y="4333470"/>
            <a:ext cx="616268" cy="246548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ID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Rectangle: Rounded Corners 8">
            <a:extLst>
              <a:ext uri="{FF2B5EF4-FFF2-40B4-BE49-F238E27FC236}">
                <a16:creationId xmlns:a16="http://schemas.microsoft.com/office/drawing/2014/main" xmlns="" id="{D9879FA7-4AD9-4C6E-90D1-95C0DB6B6114}"/>
              </a:ext>
            </a:extLst>
          </p:cNvPr>
          <p:cNvSpPr/>
          <p:nvPr/>
        </p:nvSpPr>
        <p:spPr>
          <a:xfrm>
            <a:off x="2443836" y="839016"/>
            <a:ext cx="7458352" cy="605277"/>
          </a:xfrm>
          <a:prstGeom prst="roundRect">
            <a:avLst/>
          </a:prstGeom>
          <a:solidFill>
            <a:schemeClr val="accent1">
              <a:lumMod val="50000"/>
            </a:schemeClr>
          </a:solidFill>
          <a:effectLst>
            <a:softEdge rad="127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SEBARAN MABA 2019 JALUR BIDIKMISI DAN AFIRMASI BERDASARKAN PROVINSI ASAL</a:t>
            </a:r>
            <a:endParaRPr lang="en-ID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09640" y="1734119"/>
            <a:ext cx="2454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BIDIKMISI : 23 PROVINSI</a:t>
            </a:r>
          </a:p>
          <a:p>
            <a:r>
              <a:rPr lang="en-US" dirty="0"/>
              <a:t>AFIRMASI : 12 PROVINSI</a:t>
            </a:r>
          </a:p>
        </p:txBody>
      </p:sp>
      <p:sp>
        <p:nvSpPr>
          <p:cNvPr id="6" name="Line Callout 2 5"/>
          <p:cNvSpPr/>
          <p:nvPr/>
        </p:nvSpPr>
        <p:spPr>
          <a:xfrm>
            <a:off x="4202596" y="2607256"/>
            <a:ext cx="547462" cy="388170"/>
          </a:xfrm>
          <a:prstGeom prst="borderCallout2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86" name="Line Callout 2 85"/>
          <p:cNvSpPr/>
          <p:nvPr/>
        </p:nvSpPr>
        <p:spPr>
          <a:xfrm>
            <a:off x="9508368" y="3257942"/>
            <a:ext cx="547462" cy="388170"/>
          </a:xfrm>
          <a:prstGeom prst="borderCallout2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9</a:t>
            </a:r>
          </a:p>
        </p:txBody>
      </p:sp>
      <p:sp>
        <p:nvSpPr>
          <p:cNvPr id="87" name="Line Callout 2 86"/>
          <p:cNvSpPr/>
          <p:nvPr/>
        </p:nvSpPr>
        <p:spPr>
          <a:xfrm>
            <a:off x="11087367" y="3674389"/>
            <a:ext cx="547462" cy="388170"/>
          </a:xfrm>
          <a:prstGeom prst="borderCallout2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8</a:t>
            </a:r>
          </a:p>
        </p:txBody>
      </p:sp>
      <p:sp>
        <p:nvSpPr>
          <p:cNvPr id="88" name="Line Callout 2 87"/>
          <p:cNvSpPr/>
          <p:nvPr/>
        </p:nvSpPr>
        <p:spPr>
          <a:xfrm>
            <a:off x="6705075" y="5047835"/>
            <a:ext cx="547462" cy="388170"/>
          </a:xfrm>
          <a:prstGeom prst="borderCallout2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3</a:t>
            </a:r>
          </a:p>
        </p:txBody>
      </p:sp>
      <p:sp>
        <p:nvSpPr>
          <p:cNvPr id="90" name="Line Callout 2 89"/>
          <p:cNvSpPr/>
          <p:nvPr/>
        </p:nvSpPr>
        <p:spPr>
          <a:xfrm>
            <a:off x="5899281" y="3884667"/>
            <a:ext cx="547462" cy="388170"/>
          </a:xfrm>
          <a:prstGeom prst="borderCallout2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3</a:t>
            </a:r>
          </a:p>
        </p:txBody>
      </p:sp>
      <p:sp>
        <p:nvSpPr>
          <p:cNvPr id="92" name="Line Callout 2 91"/>
          <p:cNvSpPr/>
          <p:nvPr/>
        </p:nvSpPr>
        <p:spPr>
          <a:xfrm>
            <a:off x="4737973" y="5168340"/>
            <a:ext cx="547462" cy="240630"/>
          </a:xfrm>
          <a:prstGeom prst="borderCallout2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2</a:t>
            </a:r>
          </a:p>
        </p:txBody>
      </p:sp>
      <p:sp>
        <p:nvSpPr>
          <p:cNvPr id="93" name="Line Callout 2 92"/>
          <p:cNvSpPr/>
          <p:nvPr/>
        </p:nvSpPr>
        <p:spPr>
          <a:xfrm>
            <a:off x="6851272" y="3388133"/>
            <a:ext cx="547462" cy="388170"/>
          </a:xfrm>
          <a:prstGeom prst="borderCallout2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2</a:t>
            </a:r>
          </a:p>
        </p:txBody>
      </p:sp>
      <p:sp>
        <p:nvSpPr>
          <p:cNvPr id="94" name="Line Callout 2 93"/>
          <p:cNvSpPr/>
          <p:nvPr/>
        </p:nvSpPr>
        <p:spPr>
          <a:xfrm>
            <a:off x="2374471" y="5339082"/>
            <a:ext cx="547462" cy="388170"/>
          </a:xfrm>
          <a:prstGeom prst="borderCallout2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1</a:t>
            </a:r>
          </a:p>
        </p:txBody>
      </p:sp>
      <p:sp>
        <p:nvSpPr>
          <p:cNvPr id="95" name="Line Callout 2 94"/>
          <p:cNvSpPr/>
          <p:nvPr/>
        </p:nvSpPr>
        <p:spPr>
          <a:xfrm>
            <a:off x="4838344" y="2935750"/>
            <a:ext cx="547462" cy="388170"/>
          </a:xfrm>
          <a:prstGeom prst="borderCallout2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6" name="Line Callout 2 95"/>
          <p:cNvSpPr/>
          <p:nvPr/>
        </p:nvSpPr>
        <p:spPr>
          <a:xfrm>
            <a:off x="5735414" y="2472262"/>
            <a:ext cx="547462" cy="388170"/>
          </a:xfrm>
          <a:prstGeom prst="borderCallout2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7" name="Line Callout 2 96"/>
          <p:cNvSpPr/>
          <p:nvPr/>
        </p:nvSpPr>
        <p:spPr>
          <a:xfrm>
            <a:off x="5119146" y="1789721"/>
            <a:ext cx="547462" cy="388170"/>
          </a:xfrm>
          <a:prstGeom prst="borderCallout2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8" name="Line Callout 2 97"/>
          <p:cNvSpPr/>
          <p:nvPr/>
        </p:nvSpPr>
        <p:spPr>
          <a:xfrm>
            <a:off x="5666534" y="5639335"/>
            <a:ext cx="547462" cy="388170"/>
          </a:xfrm>
          <a:prstGeom prst="borderCallout2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8996916" y="1807837"/>
            <a:ext cx="317565" cy="18628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9009834" y="2115217"/>
            <a:ext cx="317565" cy="18628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105148" y="5483176"/>
            <a:ext cx="2787943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JUMLAH BIDIKMISI : 1.167</a:t>
            </a:r>
          </a:p>
          <a:p>
            <a:r>
              <a:rPr lang="en-US" b="1" dirty="0">
                <a:solidFill>
                  <a:srgbClr val="FFFF00"/>
                </a:solidFill>
              </a:rPr>
              <a:t>JUMLAH AFIRMASI : 43</a:t>
            </a:r>
          </a:p>
        </p:txBody>
      </p:sp>
    </p:spTree>
    <p:extLst>
      <p:ext uri="{BB962C8B-B14F-4D97-AF65-F5344CB8AC3E}">
        <p14:creationId xmlns:p14="http://schemas.microsoft.com/office/powerpoint/2010/main" val="1253692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50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500"/>
                            </p:stCondLst>
                            <p:childTnLst>
                              <p:par>
                                <p:cTn id="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500"/>
                            </p:stCondLst>
                            <p:childTnLst>
                              <p:par>
                                <p:cTn id="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000"/>
                            </p:stCondLst>
                            <p:childTnLst>
                              <p:par>
                                <p:cTn id="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6500"/>
                            </p:stCondLst>
                            <p:childTnLst>
                              <p:par>
                                <p:cTn id="1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7500"/>
                            </p:stCondLst>
                            <p:childTnLst>
                              <p:par>
                                <p:cTn id="1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6" grpId="0" animBg="1"/>
      <p:bldP spid="77" grpId="0" animBg="1"/>
      <p:bldP spid="78" grpId="0" animBg="1"/>
      <p:bldP spid="79" grpId="0" animBg="1"/>
      <p:bldP spid="81" grpId="0" animBg="1"/>
      <p:bldP spid="82" grpId="0" animBg="1"/>
      <p:bldP spid="83" grpId="0" animBg="1"/>
      <p:bldP spid="84" grpId="0" animBg="1"/>
      <p:bldP spid="6" grpId="0" animBg="1"/>
      <p:bldP spid="86" grpId="0" animBg="1"/>
      <p:bldP spid="87" grpId="0" animBg="1"/>
      <p:bldP spid="88" grpId="0" animBg="1"/>
      <p:bldP spid="90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2545" y="412208"/>
            <a:ext cx="1389072" cy="1419219"/>
          </a:xfrm>
          <a:prstGeom prst="rect">
            <a:avLst/>
          </a:prstGeom>
        </p:spPr>
      </p:pic>
      <p:sp>
        <p:nvSpPr>
          <p:cNvPr id="13" name="Rectangle 37"/>
          <p:cNvSpPr>
            <a:spLocks noGrp="1" noChangeArrowheads="1"/>
          </p:cNvSpPr>
          <p:nvPr>
            <p:ph type="ctrTitle"/>
          </p:nvPr>
        </p:nvSpPr>
        <p:spPr>
          <a:xfrm>
            <a:off x="6508518" y="2743200"/>
            <a:ext cx="4532015" cy="841632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FF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TERIMA KASIH</a:t>
            </a:r>
            <a:endParaRPr lang="en-US" sz="3600" b="1" dirty="0">
              <a:solidFill>
                <a:srgbClr val="FFFFFF"/>
              </a:solidFill>
              <a:latin typeface="Bahnschrift Condensed" panose="020B0502040204020203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5918970"/>
            <a:ext cx="12364169" cy="929746"/>
            <a:chOff x="0" y="5918970"/>
            <a:chExt cx="12364169" cy="929746"/>
          </a:xfrm>
        </p:grpSpPr>
        <p:sp>
          <p:nvSpPr>
            <p:cNvPr id="15" name="Flowchart: Document 13"/>
            <p:cNvSpPr/>
            <p:nvPr/>
          </p:nvSpPr>
          <p:spPr>
            <a:xfrm rot="10800000">
              <a:off x="0" y="5918970"/>
              <a:ext cx="12202160" cy="9297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829483" y="6366202"/>
              <a:ext cx="35346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bg1"/>
                  </a:solidFill>
                </a:rPr>
                <a:t>Takwa</a:t>
              </a:r>
              <a:r>
                <a:rPr lang="en-US" sz="2400" dirty="0">
                  <a:solidFill>
                    <a:schemeClr val="bg1"/>
                  </a:solidFill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</a:rPr>
                <a:t>Mandiri</a:t>
              </a:r>
              <a:r>
                <a:rPr lang="en-US" sz="2400" dirty="0">
                  <a:solidFill>
                    <a:schemeClr val="bg1"/>
                  </a:solidFill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</a:rPr>
                <a:t>Cendekia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18" name="Rectangle 17"/>
            <p:cNvSpPr/>
            <p:nvPr/>
          </p:nvSpPr>
          <p:spPr>
            <a:xfrm flipV="1">
              <a:off x="8937523" y="6731078"/>
              <a:ext cx="3254477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14" name="Flowchart: Document 13"/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4933" y="63792"/>
              <a:ext cx="31121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AutoShape 141" descr="g1"/>
          <p:cNvSpPr>
            <a:spLocks noChangeArrowheads="1"/>
          </p:cNvSpPr>
          <p:nvPr/>
        </p:nvSpPr>
        <p:spPr bwMode="gray">
          <a:xfrm>
            <a:off x="9306598" y="3767270"/>
            <a:ext cx="990600" cy="838200"/>
          </a:xfrm>
          <a:prstGeom prst="roundRect">
            <a:avLst>
              <a:gd name="adj" fmla="val 16667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28575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AutoShape 140" descr="g2"/>
          <p:cNvSpPr>
            <a:spLocks noChangeArrowheads="1"/>
          </p:cNvSpPr>
          <p:nvPr/>
        </p:nvSpPr>
        <p:spPr bwMode="gray">
          <a:xfrm>
            <a:off x="8153989" y="3767270"/>
            <a:ext cx="990600" cy="838200"/>
          </a:xfrm>
          <a:prstGeom prst="roundRect">
            <a:avLst>
              <a:gd name="adj" fmla="val 16667"/>
            </a:avLst>
          </a:prstGeom>
          <a:blipFill dpi="0" rotWithShape="1">
            <a:blip r:embed="rId4"/>
            <a:srcRect/>
            <a:stretch>
              <a:fillRect/>
            </a:stretch>
          </a:blipFill>
          <a:ln w="28575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AutoShape 139" descr="g3"/>
          <p:cNvSpPr>
            <a:spLocks noChangeArrowheads="1"/>
          </p:cNvSpPr>
          <p:nvPr/>
        </p:nvSpPr>
        <p:spPr bwMode="gray">
          <a:xfrm>
            <a:off x="7001380" y="3767270"/>
            <a:ext cx="990600" cy="838200"/>
          </a:xfrm>
          <a:prstGeom prst="roundRect">
            <a:avLst>
              <a:gd name="adj" fmla="val 16667"/>
            </a:avLst>
          </a:prstGeom>
          <a:blipFill dpi="0" rotWithShape="1">
            <a:blip r:embed="rId5"/>
            <a:srcRect/>
            <a:stretch>
              <a:fillRect/>
            </a:stretch>
          </a:blipFill>
          <a:ln w="28575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783327" y="1753437"/>
            <a:ext cx="4492946" cy="3492708"/>
            <a:chOff x="109034" y="1664019"/>
            <a:chExt cx="5363005" cy="3882341"/>
          </a:xfrm>
        </p:grpSpPr>
        <p:pic>
          <p:nvPicPr>
            <p:cNvPr id="26" name="Picture 25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531" y="1664019"/>
              <a:ext cx="2365216" cy="1841683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Picture 40" descr="Hasil gambar untuk mahasiswa baru uny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34" y="3783337"/>
              <a:ext cx="2416713" cy="1763023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1" descr="Hasil gambar untuk mahasiswa baru uny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2760799" y="1698208"/>
              <a:ext cx="2711240" cy="1807494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90779" y="3753357"/>
              <a:ext cx="2663019" cy="177534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541487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467" y="1"/>
            <a:ext cx="10109200" cy="6941127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665022" y="1189765"/>
            <a:ext cx="2704235" cy="5274610"/>
          </a:xfrm>
          <a:prstGeom prst="rect">
            <a:avLst/>
          </a:prstGeom>
          <a:solidFill>
            <a:srgbClr val="000090"/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KEUNGGULAN :</a:t>
            </a:r>
          </a:p>
          <a:p>
            <a:r>
              <a:rPr lang="en-US" dirty="0" err="1">
                <a:solidFill>
                  <a:schemeClr val="tx1"/>
                </a:solidFill>
              </a:rPr>
              <a:t>Konsultan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pendidikan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penelitian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pengembangan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berkenaan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pengelolaan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penyelenggaraan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pendidikan</a:t>
            </a:r>
            <a:r>
              <a:rPr lang="en-US" dirty="0">
                <a:solidFill>
                  <a:schemeClr val="tx1"/>
                </a:solidFill>
              </a:rPr>
              <a:t>,</a:t>
            </a:r>
          </a:p>
          <a:p>
            <a:r>
              <a:rPr lang="en-US" dirty="0" err="1">
                <a:solidFill>
                  <a:schemeClr val="tx1"/>
                </a:solidFill>
              </a:rPr>
              <a:t>Pengembangan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bakat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minat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penjurusan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Konsultas</a:t>
            </a:r>
            <a:r>
              <a:rPr lang="en-US" dirty="0">
                <a:solidFill>
                  <a:schemeClr val="tx1"/>
                </a:solidFill>
              </a:rPr>
              <a:t> di </a:t>
            </a:r>
            <a:r>
              <a:rPr lang="en-US" dirty="0" err="1">
                <a:solidFill>
                  <a:schemeClr val="tx1"/>
                </a:solidFill>
              </a:rPr>
              <a:t>bidang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pendidikan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luar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sekolah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pembelajaran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masyarakat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penyuluhan</a:t>
            </a:r>
            <a:r>
              <a:rPr lang="en-US" dirty="0">
                <a:solidFill>
                  <a:schemeClr val="tx1"/>
                </a:solidFill>
              </a:rPr>
              <a:t>),</a:t>
            </a:r>
          </a:p>
          <a:p>
            <a:r>
              <a:rPr lang="en-US" dirty="0" err="1">
                <a:solidFill>
                  <a:schemeClr val="tx1"/>
                </a:solidFill>
              </a:rPr>
              <a:t>Pengembangan</a:t>
            </a:r>
            <a:r>
              <a:rPr lang="en-US" dirty="0">
                <a:solidFill>
                  <a:schemeClr val="tx1"/>
                </a:solidFill>
              </a:rPr>
              <a:t> ICT </a:t>
            </a:r>
            <a:r>
              <a:rPr lang="en-US" dirty="0" err="1">
                <a:solidFill>
                  <a:schemeClr val="tx1"/>
                </a:solidFill>
              </a:rPr>
              <a:t>pembelajaran</a:t>
            </a:r>
            <a:r>
              <a:rPr lang="en-US" dirty="0">
                <a:solidFill>
                  <a:schemeClr val="tx1"/>
                </a:solidFill>
              </a:rPr>
              <a:t>,</a:t>
            </a:r>
          </a:p>
          <a:p>
            <a:r>
              <a:rPr lang="en-US" dirty="0" err="1">
                <a:solidFill>
                  <a:schemeClr val="tx1"/>
                </a:solidFill>
              </a:rPr>
              <a:t>Pengembangan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Dikdas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berbasis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budaya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kesantunan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Pengembangan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pendidikan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khusus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berbasis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inklusi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humanis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Pengembangan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asesmen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dan</a:t>
            </a:r>
            <a:r>
              <a:rPr lang="en-US" dirty="0">
                <a:solidFill>
                  <a:schemeClr val="tx1"/>
                </a:solidFill>
              </a:rPr>
              <a:t> model </a:t>
            </a:r>
            <a:r>
              <a:rPr lang="en-US" dirty="0" err="1">
                <a:solidFill>
                  <a:schemeClr val="tx1"/>
                </a:solidFill>
              </a:rPr>
              <a:t>pendidikan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anak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berkebutuhan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khusus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625311" y="1628800"/>
            <a:ext cx="2875685" cy="4785567"/>
          </a:xfrm>
          <a:prstGeom prst="rect">
            <a:avLst/>
          </a:prstGeom>
          <a:solidFill>
            <a:srgbClr val="000090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365125" indent="-365125">
              <a:lnSpc>
                <a:spcPct val="90000"/>
              </a:lnSpc>
              <a:buClrTx/>
              <a:buFont typeface="+mj-lt"/>
              <a:buAutoNum type="arabicPeriod"/>
              <a:tabLst>
                <a:tab pos="365125" algn="l"/>
              </a:tabLst>
            </a:pPr>
            <a:r>
              <a:rPr lang="id-ID" b="1" dirty="0">
                <a:solidFill>
                  <a:schemeClr val="tx1"/>
                </a:solidFill>
              </a:rPr>
              <a:t>Manajemen Pendidikan</a:t>
            </a:r>
          </a:p>
          <a:p>
            <a:pPr marL="365125" indent="-365125">
              <a:lnSpc>
                <a:spcPct val="90000"/>
              </a:lnSpc>
              <a:buClrTx/>
              <a:buFont typeface="+mj-lt"/>
              <a:buAutoNum type="arabicPeriod"/>
              <a:tabLst>
                <a:tab pos="365125" algn="l"/>
              </a:tabLst>
            </a:pPr>
            <a:r>
              <a:rPr lang="id-ID" b="1" dirty="0">
                <a:solidFill>
                  <a:schemeClr val="tx1"/>
                </a:solidFill>
              </a:rPr>
              <a:t>Pendidikan Luar Sekolah</a:t>
            </a:r>
          </a:p>
          <a:p>
            <a:pPr marL="365125" indent="-365125">
              <a:lnSpc>
                <a:spcPct val="90000"/>
              </a:lnSpc>
              <a:buClrTx/>
              <a:buFont typeface="+mj-lt"/>
              <a:buAutoNum type="arabicPeriod"/>
              <a:tabLst>
                <a:tab pos="365125" algn="l"/>
              </a:tabLst>
            </a:pPr>
            <a:r>
              <a:rPr lang="id-ID" b="1" dirty="0">
                <a:solidFill>
                  <a:schemeClr val="tx1"/>
                </a:solidFill>
              </a:rPr>
              <a:t>Pendidikan Luar Biasa</a:t>
            </a:r>
          </a:p>
          <a:p>
            <a:pPr marL="365125" indent="-365125">
              <a:lnSpc>
                <a:spcPct val="90000"/>
              </a:lnSpc>
              <a:buClrTx/>
              <a:buFont typeface="+mj-lt"/>
              <a:buAutoNum type="arabicPeriod"/>
              <a:tabLst>
                <a:tab pos="365125" algn="l"/>
              </a:tabLst>
            </a:pPr>
            <a:r>
              <a:rPr lang="id-ID" b="1" dirty="0">
                <a:solidFill>
                  <a:schemeClr val="tx1"/>
                </a:solidFill>
              </a:rPr>
              <a:t>Bimbingan dan Konseling</a:t>
            </a:r>
          </a:p>
          <a:p>
            <a:pPr marL="365125" indent="-365125">
              <a:lnSpc>
                <a:spcPct val="90000"/>
              </a:lnSpc>
              <a:buClrTx/>
              <a:buFont typeface="+mj-lt"/>
              <a:buAutoNum type="arabicPeriod"/>
              <a:tabLst>
                <a:tab pos="365125" algn="l"/>
              </a:tabLst>
            </a:pPr>
            <a:r>
              <a:rPr lang="id-ID" b="1" dirty="0">
                <a:solidFill>
                  <a:schemeClr val="tx1"/>
                </a:solidFill>
              </a:rPr>
              <a:t>Teknologi Pendidikan</a:t>
            </a:r>
          </a:p>
          <a:p>
            <a:pPr marL="365125" indent="-365125">
              <a:lnSpc>
                <a:spcPct val="90000"/>
              </a:lnSpc>
              <a:buClrTx/>
              <a:buFont typeface="+mj-lt"/>
              <a:buAutoNum type="arabicPeriod"/>
              <a:tabLst>
                <a:tab pos="365125" algn="l"/>
              </a:tabLst>
            </a:pPr>
            <a:r>
              <a:rPr lang="id-ID" b="1" dirty="0">
                <a:solidFill>
                  <a:schemeClr val="tx1"/>
                </a:solidFill>
              </a:rPr>
              <a:t>Kebijakan Pendidikan</a:t>
            </a:r>
          </a:p>
          <a:p>
            <a:pPr marL="365125" indent="-365125">
              <a:lnSpc>
                <a:spcPct val="90000"/>
              </a:lnSpc>
              <a:buClrTx/>
              <a:buFont typeface="+mj-lt"/>
              <a:buAutoNum type="arabicPeriod"/>
              <a:tabLst>
                <a:tab pos="365125" algn="l"/>
              </a:tabLst>
            </a:pPr>
            <a:r>
              <a:rPr lang="id-ID" b="1" dirty="0">
                <a:solidFill>
                  <a:schemeClr val="tx1"/>
                </a:solidFill>
              </a:rPr>
              <a:t>PGSD</a:t>
            </a:r>
          </a:p>
          <a:p>
            <a:pPr marL="365125" indent="-365125">
              <a:lnSpc>
                <a:spcPct val="90000"/>
              </a:lnSpc>
              <a:buClrTx/>
              <a:buFont typeface="+mj-lt"/>
              <a:buAutoNum type="arabicPeriod"/>
              <a:tabLst>
                <a:tab pos="365125" algn="l"/>
              </a:tabLst>
            </a:pPr>
            <a:r>
              <a:rPr lang="id-ID" b="1" dirty="0">
                <a:solidFill>
                  <a:schemeClr val="tx1"/>
                </a:solidFill>
              </a:rPr>
              <a:t>PGPAUD</a:t>
            </a:r>
          </a:p>
          <a:p>
            <a:pPr marL="365125" indent="-365125">
              <a:lnSpc>
                <a:spcPct val="90000"/>
              </a:lnSpc>
              <a:buClrTx/>
              <a:buFont typeface="+mj-lt"/>
              <a:buAutoNum type="arabicPeriod"/>
              <a:tabLst>
                <a:tab pos="365125" algn="l"/>
              </a:tabLst>
            </a:pPr>
            <a:r>
              <a:rPr lang="id-ID" b="1" dirty="0">
                <a:solidFill>
                  <a:schemeClr val="tx1"/>
                </a:solidFill>
              </a:rPr>
              <a:t>Psikologi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19960" y="614458"/>
            <a:ext cx="195768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9 Prodi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739CEE1-30B9-4B9D-8768-93595A29BAB4}"/>
              </a:ext>
            </a:extLst>
          </p:cNvPr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8" name="Flowchart: Document 13">
              <a:extLst>
                <a:ext uri="{FF2B5EF4-FFF2-40B4-BE49-F238E27FC236}">
                  <a16:creationId xmlns:a16="http://schemas.microsoft.com/office/drawing/2014/main" xmlns="" id="{CA15DA5D-B516-45E5-917E-A3DC62485F7D}"/>
                </a:ext>
              </a:extLst>
            </p:cNvPr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7D0FA09-287F-4AD0-AF74-323D6FD8B1AE}"/>
                </a:ext>
              </a:extLst>
            </p:cNvPr>
            <p:cNvSpPr txBox="1"/>
            <p:nvPr/>
          </p:nvSpPr>
          <p:spPr>
            <a:xfrm>
              <a:off x="344933" y="63792"/>
              <a:ext cx="3384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58040204-7045-47C0-BAFB-D0EA687A3AAE}"/>
                </a:ext>
              </a:extLst>
            </p:cNvPr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1C4790B-E7F7-4D24-B70E-D2D7DA322B70}"/>
              </a:ext>
            </a:extLst>
          </p:cNvPr>
          <p:cNvGrpSpPr/>
          <p:nvPr/>
        </p:nvGrpSpPr>
        <p:grpSpPr>
          <a:xfrm>
            <a:off x="0" y="5750197"/>
            <a:ext cx="12202160" cy="1098519"/>
            <a:chOff x="0" y="5750197"/>
            <a:chExt cx="12202160" cy="1098519"/>
          </a:xfrm>
        </p:grpSpPr>
        <p:sp>
          <p:nvSpPr>
            <p:cNvPr id="12" name="Flowchart: Document 13">
              <a:extLst>
                <a:ext uri="{FF2B5EF4-FFF2-40B4-BE49-F238E27FC236}">
                  <a16:creationId xmlns:a16="http://schemas.microsoft.com/office/drawing/2014/main" xmlns="" id="{E83C387E-8191-4262-989B-E2B005CCF1E9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AutoShape 141" descr="g1">
              <a:extLst>
                <a:ext uri="{FF2B5EF4-FFF2-40B4-BE49-F238E27FC236}">
                  <a16:creationId xmlns:a16="http://schemas.microsoft.com/office/drawing/2014/main" xmlns="" id="{715067B2-06BD-4CE1-AC8E-94096B4466E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34695" y="5750197"/>
              <a:ext cx="713779" cy="63364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382C9BAD-D65C-4459-BF21-46BCF4746484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5" name="AutoShape 140" descr="g2">
              <a:extLst>
                <a:ext uri="{FF2B5EF4-FFF2-40B4-BE49-F238E27FC236}">
                  <a16:creationId xmlns:a16="http://schemas.microsoft.com/office/drawing/2014/main" xmlns="" id="{569A524C-1457-4FB8-A77A-4AB4D864B36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258911" y="5750197"/>
              <a:ext cx="713775" cy="62223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AutoShape 139" descr="g3">
              <a:extLst>
                <a:ext uri="{FF2B5EF4-FFF2-40B4-BE49-F238E27FC236}">
                  <a16:creationId xmlns:a16="http://schemas.microsoft.com/office/drawing/2014/main" xmlns="" id="{B743FC8C-3E8E-4D30-BE2A-C93E48246C9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83128" y="5761608"/>
              <a:ext cx="713774" cy="62223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85681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5548" y="978918"/>
            <a:ext cx="5415997" cy="52635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0000"/>
                </a:solidFill>
              </a:rPr>
              <a:t>Laboratorium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Pendidikan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Anak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Usia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Dini</a:t>
            </a:r>
            <a:endParaRPr lang="en-US" sz="2400" b="1" dirty="0">
              <a:solidFill>
                <a:srgbClr val="0000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E2E9FA5-E132-4FA9-BDD3-A448A0CFF540}"/>
              </a:ext>
            </a:extLst>
          </p:cNvPr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7" name="Flowchart: Document 13">
              <a:extLst>
                <a:ext uri="{FF2B5EF4-FFF2-40B4-BE49-F238E27FC236}">
                  <a16:creationId xmlns:a16="http://schemas.microsoft.com/office/drawing/2014/main" xmlns="" id="{E3045C5A-9B97-44E8-94D3-8CF742D4E7FB}"/>
                </a:ext>
              </a:extLst>
            </p:cNvPr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3495BEB0-456E-4FD7-9A4B-2547116F13A0}"/>
                </a:ext>
              </a:extLst>
            </p:cNvPr>
            <p:cNvSpPr txBox="1"/>
            <p:nvPr/>
          </p:nvSpPr>
          <p:spPr>
            <a:xfrm>
              <a:off x="344933" y="63792"/>
              <a:ext cx="3384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1192D09B-6E72-47F6-888A-6A3452C08E89}"/>
                </a:ext>
              </a:extLst>
            </p:cNvPr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E2642C1-8DB8-426B-9241-2E9B60B572DE}"/>
              </a:ext>
            </a:extLst>
          </p:cNvPr>
          <p:cNvGrpSpPr/>
          <p:nvPr/>
        </p:nvGrpSpPr>
        <p:grpSpPr>
          <a:xfrm>
            <a:off x="0" y="5750197"/>
            <a:ext cx="12202160" cy="1098519"/>
            <a:chOff x="0" y="5750197"/>
            <a:chExt cx="12202160" cy="1098519"/>
          </a:xfrm>
        </p:grpSpPr>
        <p:sp>
          <p:nvSpPr>
            <p:cNvPr id="11" name="Flowchart: Document 13">
              <a:extLst>
                <a:ext uri="{FF2B5EF4-FFF2-40B4-BE49-F238E27FC236}">
                  <a16:creationId xmlns:a16="http://schemas.microsoft.com/office/drawing/2014/main" xmlns="" id="{FBE6BCF3-3BFF-437E-8F9B-6BD642F10AA0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AutoShape 141" descr="g1">
              <a:extLst>
                <a:ext uri="{FF2B5EF4-FFF2-40B4-BE49-F238E27FC236}">
                  <a16:creationId xmlns:a16="http://schemas.microsoft.com/office/drawing/2014/main" xmlns="" id="{FF5A8633-0EC8-409B-AD4F-A9B4DF7C098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34695" y="5750197"/>
              <a:ext cx="713779" cy="63364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4A42DC01-8EA9-41B6-A527-865992D269E0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4" name="AutoShape 140" descr="g2">
              <a:extLst>
                <a:ext uri="{FF2B5EF4-FFF2-40B4-BE49-F238E27FC236}">
                  <a16:creationId xmlns:a16="http://schemas.microsoft.com/office/drawing/2014/main" xmlns="" id="{9C2C7B1A-0744-4CF7-BE6C-05D6A738B79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258911" y="5750197"/>
              <a:ext cx="713775" cy="62223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AutoShape 139" descr="g3">
              <a:extLst>
                <a:ext uri="{FF2B5EF4-FFF2-40B4-BE49-F238E27FC236}">
                  <a16:creationId xmlns:a16="http://schemas.microsoft.com/office/drawing/2014/main" xmlns="" id="{166BE61C-8420-479D-9BC8-630B8749C0A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83128" y="5761608"/>
              <a:ext cx="713774" cy="62223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8D79C85-3B26-4936-8B98-EDD0E5031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88" y="2108230"/>
            <a:ext cx="5140157" cy="41068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DB88BE9-2B22-4F06-936F-B30A866BF7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698" y="910102"/>
            <a:ext cx="6184776" cy="463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88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00413" y="5683623"/>
            <a:ext cx="7209118" cy="5319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000000"/>
                </a:solidFill>
              </a:rPr>
              <a:t>Laboratorium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Anak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Berkebutuhan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Khusus</a:t>
            </a:r>
            <a:endParaRPr lang="en-US" sz="2800" b="1" dirty="0">
              <a:solidFill>
                <a:srgbClr val="000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ED61F8B-9F79-4684-86CC-A7303E407CF8}"/>
              </a:ext>
            </a:extLst>
          </p:cNvPr>
          <p:cNvGrpSpPr/>
          <p:nvPr/>
        </p:nvGrpSpPr>
        <p:grpSpPr>
          <a:xfrm>
            <a:off x="0" y="0"/>
            <a:ext cx="12202159" cy="720000"/>
            <a:chOff x="0" y="0"/>
            <a:chExt cx="12202159" cy="720000"/>
          </a:xfrm>
        </p:grpSpPr>
        <p:sp>
          <p:nvSpPr>
            <p:cNvPr id="7" name="Flowchart: Document 13">
              <a:extLst>
                <a:ext uri="{FF2B5EF4-FFF2-40B4-BE49-F238E27FC236}">
                  <a16:creationId xmlns:a16="http://schemas.microsoft.com/office/drawing/2014/main" xmlns="" id="{51869E89-34F0-4C63-ACE4-5A4D92C87EE4}"/>
                </a:ext>
              </a:extLst>
            </p:cNvPr>
            <p:cNvSpPr/>
            <p:nvPr/>
          </p:nvSpPr>
          <p:spPr>
            <a:xfrm>
              <a:off x="0" y="0"/>
              <a:ext cx="12202159" cy="720000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42C4938D-F91A-4AF1-9D55-9A554D3A6B28}"/>
                </a:ext>
              </a:extLst>
            </p:cNvPr>
            <p:cNvSpPr txBox="1"/>
            <p:nvPr/>
          </p:nvSpPr>
          <p:spPr>
            <a:xfrm>
              <a:off x="344933" y="63792"/>
              <a:ext cx="3384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Unggul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Kreatif</a:t>
              </a:r>
              <a:r>
                <a: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Inovatif</a:t>
              </a:r>
              <a:endPara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A24AD2DA-5E05-4EED-83AA-F56AAF8EFB85}"/>
                </a:ext>
              </a:extLst>
            </p:cNvPr>
            <p:cNvSpPr/>
            <p:nvPr/>
          </p:nvSpPr>
          <p:spPr>
            <a:xfrm>
              <a:off x="1" y="0"/>
              <a:ext cx="275301" cy="72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72A0B64-FA31-43CC-B292-0303600C7682}"/>
              </a:ext>
            </a:extLst>
          </p:cNvPr>
          <p:cNvGrpSpPr/>
          <p:nvPr/>
        </p:nvGrpSpPr>
        <p:grpSpPr>
          <a:xfrm>
            <a:off x="0" y="5750197"/>
            <a:ext cx="12202160" cy="1098519"/>
            <a:chOff x="0" y="5750197"/>
            <a:chExt cx="12202160" cy="1098519"/>
          </a:xfrm>
        </p:grpSpPr>
        <p:sp>
          <p:nvSpPr>
            <p:cNvPr id="11" name="Flowchart: Document 13">
              <a:extLst>
                <a:ext uri="{FF2B5EF4-FFF2-40B4-BE49-F238E27FC236}">
                  <a16:creationId xmlns:a16="http://schemas.microsoft.com/office/drawing/2014/main" xmlns="" id="{FAFCEFAD-8697-4828-B9E1-25DD82F4003B}"/>
                </a:ext>
              </a:extLst>
            </p:cNvPr>
            <p:cNvSpPr/>
            <p:nvPr/>
          </p:nvSpPr>
          <p:spPr>
            <a:xfrm rot="10800000">
              <a:off x="0" y="6215070"/>
              <a:ext cx="12202160" cy="633646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78"/>
                <a:gd name="connsiteX1" fmla="*/ 21600 w 21600"/>
                <a:gd name="connsiteY1" fmla="*/ 0 h 20678"/>
                <a:gd name="connsiteX2" fmla="*/ 21426 w 21600"/>
                <a:gd name="connsiteY2" fmla="*/ 5611 h 20678"/>
                <a:gd name="connsiteX3" fmla="*/ 0 w 21600"/>
                <a:gd name="connsiteY3" fmla="*/ 20172 h 20678"/>
                <a:gd name="connsiteX4" fmla="*/ 0 w 21600"/>
                <a:gd name="connsiteY4" fmla="*/ 0 h 20678"/>
                <a:gd name="connsiteX0" fmla="*/ 0 w 21618"/>
                <a:gd name="connsiteY0" fmla="*/ 0 h 20678"/>
                <a:gd name="connsiteX1" fmla="*/ 21600 w 21618"/>
                <a:gd name="connsiteY1" fmla="*/ 0 h 20678"/>
                <a:gd name="connsiteX2" fmla="*/ 21618 w 21618"/>
                <a:gd name="connsiteY2" fmla="*/ 5611 h 20678"/>
                <a:gd name="connsiteX3" fmla="*/ 0 w 21618"/>
                <a:gd name="connsiteY3" fmla="*/ 20172 h 20678"/>
                <a:gd name="connsiteX4" fmla="*/ 0 w 21618"/>
                <a:gd name="connsiteY4" fmla="*/ 0 h 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8" h="20678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8" y="-163"/>
                    <a:pt x="21618" y="5611"/>
                  </a:cubicBezTo>
                  <a:cubicBezTo>
                    <a:pt x="10818" y="5611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AutoShape 141" descr="g1">
              <a:extLst>
                <a:ext uri="{FF2B5EF4-FFF2-40B4-BE49-F238E27FC236}">
                  <a16:creationId xmlns:a16="http://schemas.microsoft.com/office/drawing/2014/main" xmlns="" id="{D169F4FD-6D33-4ED8-856A-A0B0EBA93F5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134695" y="5750197"/>
              <a:ext cx="713779" cy="63364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DCC5D60-901F-45FB-9EE0-5898CFA22093}"/>
                </a:ext>
              </a:extLst>
            </p:cNvPr>
            <p:cNvSpPr txBox="1"/>
            <p:nvPr/>
          </p:nvSpPr>
          <p:spPr>
            <a:xfrm>
              <a:off x="8884000" y="6415162"/>
              <a:ext cx="319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Takwa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Mandiri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Cendekia</a:t>
              </a: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4" name="AutoShape 140" descr="g2">
              <a:extLst>
                <a:ext uri="{FF2B5EF4-FFF2-40B4-BE49-F238E27FC236}">
                  <a16:creationId xmlns:a16="http://schemas.microsoft.com/office/drawing/2014/main" xmlns="" id="{5BC452A7-333F-403D-95D5-FB2BED34D75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258911" y="5750197"/>
              <a:ext cx="713775" cy="62223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AutoShape 139" descr="g3">
              <a:extLst>
                <a:ext uri="{FF2B5EF4-FFF2-40B4-BE49-F238E27FC236}">
                  <a16:creationId xmlns:a16="http://schemas.microsoft.com/office/drawing/2014/main" xmlns="" id="{03A6ED57-99B1-4612-8B40-7F49CBC9FEC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83128" y="5761608"/>
              <a:ext cx="713774" cy="62223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FD07A0-F1D1-4F2A-A167-44DDFEBB32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894" y="641233"/>
            <a:ext cx="5032488" cy="47656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DDE3B92-0990-4AB2-AA6F-1ABD17DBCC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96" y="1168527"/>
            <a:ext cx="5377394" cy="423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0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11025</TotalTime>
  <Words>3101</Words>
  <Application>Microsoft Macintosh PowerPoint</Application>
  <PresentationFormat>Custom</PresentationFormat>
  <Paragraphs>912</Paragraphs>
  <Slides>66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Office Theme</vt:lpstr>
      <vt:lpstr>SOSIALISASI DAN PROMOSI PMB UNIVERSITAS NEGERI YOGYAKARTA  TAHUN 2020   Kantor Layanan Admisi UNIVERSITAS NEGERI YOGYAKARTA 2019</vt:lpstr>
      <vt:lpstr>PowerPoint Presentation</vt:lpstr>
      <vt:lpstr>VISI UNY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Prestasi Mahasiswa UNY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Asrama Mahasiswa Kampus Wates</vt:lpstr>
      <vt:lpstr>Shuttle Bus </vt:lpstr>
      <vt:lpstr>PowerPoint Presentation</vt:lpstr>
      <vt:lpstr>Masjid Mujahidin UNY</vt:lpstr>
      <vt:lpstr>Gedung Layanan Akademik Kampus UNY Wates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TERIMA KASIH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EVALUASI PELAKSANAAN  SM-PPs UNY UNY 2018</dc:title>
  <dc:creator>Lenovo ThinkPad</dc:creator>
  <cp:lastModifiedBy>SNMPTN 08</cp:lastModifiedBy>
  <cp:revision>241</cp:revision>
  <dcterms:created xsi:type="dcterms:W3CDTF">2018-10-20T03:48:47Z</dcterms:created>
  <dcterms:modified xsi:type="dcterms:W3CDTF">2019-10-04T06:54:52Z</dcterms:modified>
</cp:coreProperties>
</file>